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93" r:id="rId2"/>
    <p:sldId id="268" r:id="rId3"/>
    <p:sldId id="256" r:id="rId4"/>
    <p:sldId id="258" r:id="rId5"/>
    <p:sldId id="261" r:id="rId6"/>
    <p:sldId id="259" r:id="rId7"/>
    <p:sldId id="269" r:id="rId8"/>
    <p:sldId id="287" r:id="rId9"/>
    <p:sldId id="274" r:id="rId10"/>
    <p:sldId id="275" r:id="rId11"/>
    <p:sldId id="285" r:id="rId12"/>
    <p:sldId id="286" r:id="rId13"/>
    <p:sldId id="284" r:id="rId14"/>
    <p:sldId id="270" r:id="rId15"/>
    <p:sldId id="288" r:id="rId16"/>
    <p:sldId id="289" r:id="rId17"/>
    <p:sldId id="271" r:id="rId18"/>
    <p:sldId id="272" r:id="rId19"/>
    <p:sldId id="282" r:id="rId20"/>
    <p:sldId id="278" r:id="rId21"/>
    <p:sldId id="273" r:id="rId22"/>
    <p:sldId id="292" r:id="rId23"/>
    <p:sldId id="277" r:id="rId24"/>
    <p:sldId id="290" r:id="rId25"/>
    <p:sldId id="264" r:id="rId26"/>
    <p:sldId id="26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4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6" autoAdjust="0"/>
    <p:restoredTop sz="87467" autoAdjust="0"/>
  </p:normalViewPr>
  <p:slideViewPr>
    <p:cSldViewPr snapToGrid="0">
      <p:cViewPr varScale="1">
        <p:scale>
          <a:sx n="59" d="100"/>
          <a:sy n="59" d="100"/>
        </p:scale>
        <p:origin x="87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0659A2-C8CC-4C0B-8C00-6F879B964C8E}" type="doc">
      <dgm:prSet loTypeId="urn:microsoft.com/office/officeart/2016/7/layout/BasicLinearProcessNumbered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3D10EE-CA44-4CE7-9C80-8B0564073385}">
      <dgm:prSet/>
      <dgm:spPr/>
      <dgm:t>
        <a:bodyPr/>
        <a:lstStyle/>
        <a:p>
          <a:r>
            <a:rPr lang="en-US"/>
            <a:t>Overview</a:t>
          </a:r>
        </a:p>
      </dgm:t>
    </dgm:pt>
    <dgm:pt modelId="{7425FD84-5615-4D10-A724-28CE9A9BB341}" type="parTrans" cxnId="{30974F99-FC2F-4B31-90B0-96689C73CB4F}">
      <dgm:prSet/>
      <dgm:spPr/>
      <dgm:t>
        <a:bodyPr/>
        <a:lstStyle/>
        <a:p>
          <a:endParaRPr lang="en-US"/>
        </a:p>
      </dgm:t>
    </dgm:pt>
    <dgm:pt modelId="{F03EB0D8-0D51-4CC5-9A3B-ED55D3CFA793}" type="sibTrans" cxnId="{30974F99-FC2F-4B31-90B0-96689C73CB4F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A158743F-7E99-4CB2-BB01-1591C1E48118}">
      <dgm:prSet/>
      <dgm:spPr/>
      <dgm:t>
        <a:bodyPr/>
        <a:lstStyle/>
        <a:p>
          <a:r>
            <a:rPr lang="en-US"/>
            <a:t>Data Dictionary</a:t>
          </a:r>
        </a:p>
      </dgm:t>
    </dgm:pt>
    <dgm:pt modelId="{B78647AE-E7E0-4923-915C-93E9D5B0C1AC}" type="parTrans" cxnId="{ECDB9DB8-5047-4ADE-BBDB-A9236FE2EEDE}">
      <dgm:prSet/>
      <dgm:spPr/>
      <dgm:t>
        <a:bodyPr/>
        <a:lstStyle/>
        <a:p>
          <a:endParaRPr lang="en-US"/>
        </a:p>
      </dgm:t>
    </dgm:pt>
    <dgm:pt modelId="{25D78598-18B6-4CCB-B3CA-01FD7EC96E58}" type="sibTrans" cxnId="{ECDB9DB8-5047-4ADE-BBDB-A9236FE2EED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44CADF07-1CDE-4BDB-BDC3-DC86F65013BB}">
      <dgm:prSet/>
      <dgm:spPr/>
      <dgm:t>
        <a:bodyPr/>
        <a:lstStyle/>
        <a:p>
          <a:r>
            <a:rPr lang="en-US"/>
            <a:t>Data Cleaning</a:t>
          </a:r>
        </a:p>
      </dgm:t>
    </dgm:pt>
    <dgm:pt modelId="{80E1EB37-0799-48ED-B2CC-9BFBE96E2780}" type="parTrans" cxnId="{148748F5-945C-4281-BDAC-02A9C6AB83A4}">
      <dgm:prSet/>
      <dgm:spPr/>
      <dgm:t>
        <a:bodyPr/>
        <a:lstStyle/>
        <a:p>
          <a:endParaRPr lang="en-US"/>
        </a:p>
      </dgm:t>
    </dgm:pt>
    <dgm:pt modelId="{1182B984-7804-45DD-A15D-67E17C23B2A3}" type="sibTrans" cxnId="{148748F5-945C-4281-BDAC-02A9C6AB83A4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F7584130-4B4B-4479-960C-C58F34C78110}">
      <dgm:prSet/>
      <dgm:spPr/>
      <dgm:t>
        <a:bodyPr/>
        <a:lstStyle/>
        <a:p>
          <a:r>
            <a:rPr lang="en-US"/>
            <a:t>Data Pre-processing</a:t>
          </a:r>
        </a:p>
      </dgm:t>
    </dgm:pt>
    <dgm:pt modelId="{301D1101-4535-4427-A734-50B95694F993}" type="parTrans" cxnId="{9FFDA279-07F2-4D31-8C01-2F6F340C260A}">
      <dgm:prSet/>
      <dgm:spPr/>
      <dgm:t>
        <a:bodyPr/>
        <a:lstStyle/>
        <a:p>
          <a:endParaRPr lang="en-US"/>
        </a:p>
      </dgm:t>
    </dgm:pt>
    <dgm:pt modelId="{60ADF40A-7D92-4466-9E8C-875AB5826762}" type="sibTrans" cxnId="{9FFDA279-07F2-4D31-8C01-2F6F340C260A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A05F130D-63B6-4C00-B498-7946172ACD31}">
      <dgm:prSet/>
      <dgm:spPr/>
      <dgm:t>
        <a:bodyPr/>
        <a:lstStyle/>
        <a:p>
          <a:r>
            <a:rPr lang="en-US"/>
            <a:t>Exploratory Data Analysis</a:t>
          </a:r>
        </a:p>
      </dgm:t>
    </dgm:pt>
    <dgm:pt modelId="{33C9F323-83F1-4A5B-B3BC-640C389AD7D9}" type="parTrans" cxnId="{C016C61B-8ED0-4269-8E56-D1E209115509}">
      <dgm:prSet/>
      <dgm:spPr/>
      <dgm:t>
        <a:bodyPr/>
        <a:lstStyle/>
        <a:p>
          <a:endParaRPr lang="en-US"/>
        </a:p>
      </dgm:t>
    </dgm:pt>
    <dgm:pt modelId="{80DCB9B1-EC26-4587-8247-C3B1C6A94720}" type="sibTrans" cxnId="{C016C61B-8ED0-4269-8E56-D1E209115509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13077CB9-C544-4B05-9976-CAFD01761901}">
      <dgm:prSet/>
      <dgm:spPr/>
      <dgm:t>
        <a:bodyPr/>
        <a:lstStyle/>
        <a:p>
          <a:r>
            <a:rPr lang="en-US"/>
            <a:t>Build Models</a:t>
          </a:r>
        </a:p>
      </dgm:t>
    </dgm:pt>
    <dgm:pt modelId="{9C393136-22A3-468B-A106-56842CEE294E}" type="parTrans" cxnId="{81DFFCE8-74D2-47C8-99B1-FA0671C0CE10}">
      <dgm:prSet/>
      <dgm:spPr/>
      <dgm:t>
        <a:bodyPr/>
        <a:lstStyle/>
        <a:p>
          <a:endParaRPr lang="en-US"/>
        </a:p>
      </dgm:t>
    </dgm:pt>
    <dgm:pt modelId="{CFBFD05B-45CC-4B01-85EC-F1A34D541999}" type="sibTrans" cxnId="{81DFFCE8-74D2-47C8-99B1-FA0671C0CE10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B909B8B1-E747-4B31-8EC5-E203232BE607}">
      <dgm:prSet/>
      <dgm:spPr/>
      <dgm:t>
        <a:bodyPr/>
        <a:lstStyle/>
        <a:p>
          <a:r>
            <a:rPr lang="en-US" dirty="0"/>
            <a:t>Parameter Tuning and Cross Validation</a:t>
          </a:r>
        </a:p>
      </dgm:t>
    </dgm:pt>
    <dgm:pt modelId="{80963C8F-8A19-4855-964B-E79602391717}" type="parTrans" cxnId="{E2EB2CA7-1540-408D-B729-CA2B1C79D216}">
      <dgm:prSet/>
      <dgm:spPr/>
      <dgm:t>
        <a:bodyPr/>
        <a:lstStyle/>
        <a:p>
          <a:endParaRPr lang="en-US"/>
        </a:p>
      </dgm:t>
    </dgm:pt>
    <dgm:pt modelId="{0071CE65-51E8-49F4-BA88-4B0F81BF9807}" type="sibTrans" cxnId="{E2EB2CA7-1540-408D-B729-CA2B1C79D216}">
      <dgm:prSet phldrT="7" phldr="0"/>
      <dgm:spPr/>
      <dgm:t>
        <a:bodyPr/>
        <a:lstStyle/>
        <a:p>
          <a:r>
            <a:rPr lang="en-US"/>
            <a:t>7</a:t>
          </a:r>
        </a:p>
      </dgm:t>
    </dgm:pt>
    <dgm:pt modelId="{CF387B50-C4AF-422A-BBBE-B03263AD814C}">
      <dgm:prSet/>
      <dgm:spPr/>
      <dgm:t>
        <a:bodyPr/>
        <a:lstStyle/>
        <a:p>
          <a:r>
            <a:rPr lang="en-US"/>
            <a:t>Comparison of results</a:t>
          </a:r>
        </a:p>
      </dgm:t>
    </dgm:pt>
    <dgm:pt modelId="{FF59C142-CEE0-4085-B71E-CB08394FB62F}" type="parTrans" cxnId="{09E8FF80-3851-426A-B25B-62076048A0E2}">
      <dgm:prSet/>
      <dgm:spPr/>
      <dgm:t>
        <a:bodyPr/>
        <a:lstStyle/>
        <a:p>
          <a:endParaRPr lang="en-US"/>
        </a:p>
      </dgm:t>
    </dgm:pt>
    <dgm:pt modelId="{126C3B22-D7B1-4259-AEAB-284CBC4B648B}" type="sibTrans" cxnId="{09E8FF80-3851-426A-B25B-62076048A0E2}">
      <dgm:prSet phldrT="8" phldr="0"/>
      <dgm:spPr/>
      <dgm:t>
        <a:bodyPr/>
        <a:lstStyle/>
        <a:p>
          <a:r>
            <a:rPr lang="en-US"/>
            <a:t>8</a:t>
          </a:r>
        </a:p>
      </dgm:t>
    </dgm:pt>
    <dgm:pt modelId="{FD05E5E3-C187-4C72-BFAC-B4DC5B490CBE}">
      <dgm:prSet/>
      <dgm:spPr/>
      <dgm:t>
        <a:bodyPr/>
        <a:lstStyle/>
        <a:p>
          <a:r>
            <a:rPr lang="en-US"/>
            <a:t>Challenges</a:t>
          </a:r>
        </a:p>
      </dgm:t>
    </dgm:pt>
    <dgm:pt modelId="{B1B6A13F-A554-42B1-95B1-0E6DD02174B2}" type="parTrans" cxnId="{73079F8E-E988-4442-A65D-F5CC0BB8E76D}">
      <dgm:prSet/>
      <dgm:spPr/>
      <dgm:t>
        <a:bodyPr/>
        <a:lstStyle/>
        <a:p>
          <a:endParaRPr lang="en-US"/>
        </a:p>
      </dgm:t>
    </dgm:pt>
    <dgm:pt modelId="{DE893478-C358-4AE8-9EAA-605A9C52223A}" type="sibTrans" cxnId="{73079F8E-E988-4442-A65D-F5CC0BB8E76D}">
      <dgm:prSet phldrT="9" phldr="0"/>
      <dgm:spPr/>
      <dgm:t>
        <a:bodyPr/>
        <a:lstStyle/>
        <a:p>
          <a:r>
            <a:rPr lang="en-US"/>
            <a:t>9</a:t>
          </a:r>
        </a:p>
      </dgm:t>
    </dgm:pt>
    <dgm:pt modelId="{ED3425FD-4FDA-4267-B2DE-94E1AB16B29F}" type="pres">
      <dgm:prSet presAssocID="{510659A2-C8CC-4C0B-8C00-6F879B964C8E}" presName="Name0" presStyleCnt="0">
        <dgm:presLayoutVars>
          <dgm:animLvl val="lvl"/>
          <dgm:resizeHandles val="exact"/>
        </dgm:presLayoutVars>
      </dgm:prSet>
      <dgm:spPr/>
    </dgm:pt>
    <dgm:pt modelId="{92CDB4D3-7A5D-4AF8-A885-66236696B9AA}" type="pres">
      <dgm:prSet presAssocID="{A53D10EE-CA44-4CE7-9C80-8B0564073385}" presName="compositeNode" presStyleCnt="0">
        <dgm:presLayoutVars>
          <dgm:bulletEnabled val="1"/>
        </dgm:presLayoutVars>
      </dgm:prSet>
      <dgm:spPr/>
    </dgm:pt>
    <dgm:pt modelId="{04B25197-2644-406C-BE64-980D835AC2DA}" type="pres">
      <dgm:prSet presAssocID="{A53D10EE-CA44-4CE7-9C80-8B0564073385}" presName="bgRect" presStyleLbl="bgAccFollowNode1" presStyleIdx="0" presStyleCnt="9"/>
      <dgm:spPr/>
    </dgm:pt>
    <dgm:pt modelId="{96FF5357-ABDC-4790-AD4B-5F040F1F56D6}" type="pres">
      <dgm:prSet presAssocID="{F03EB0D8-0D51-4CC5-9A3B-ED55D3CFA793}" presName="sibTransNodeCircle" presStyleLbl="alignNode1" presStyleIdx="0" presStyleCnt="18">
        <dgm:presLayoutVars>
          <dgm:chMax val="0"/>
          <dgm:bulletEnabled/>
        </dgm:presLayoutVars>
      </dgm:prSet>
      <dgm:spPr/>
    </dgm:pt>
    <dgm:pt modelId="{40718D30-9B0F-42DF-BAA9-F55B9E4B317F}" type="pres">
      <dgm:prSet presAssocID="{A53D10EE-CA44-4CE7-9C80-8B0564073385}" presName="bottomLine" presStyleLbl="alignNode1" presStyleIdx="1" presStyleCnt="18">
        <dgm:presLayoutVars/>
      </dgm:prSet>
      <dgm:spPr/>
    </dgm:pt>
    <dgm:pt modelId="{B0E67E4B-5C15-44EA-A1A0-808441BD9133}" type="pres">
      <dgm:prSet presAssocID="{A53D10EE-CA44-4CE7-9C80-8B0564073385}" presName="nodeText" presStyleLbl="bgAccFollowNode1" presStyleIdx="0" presStyleCnt="9">
        <dgm:presLayoutVars>
          <dgm:bulletEnabled val="1"/>
        </dgm:presLayoutVars>
      </dgm:prSet>
      <dgm:spPr/>
    </dgm:pt>
    <dgm:pt modelId="{336FB402-8E31-498D-817E-A8E97FE98BBC}" type="pres">
      <dgm:prSet presAssocID="{F03EB0D8-0D51-4CC5-9A3B-ED55D3CFA793}" presName="sibTrans" presStyleCnt="0"/>
      <dgm:spPr/>
    </dgm:pt>
    <dgm:pt modelId="{7AD8E43E-4897-46FC-A95E-9A012915E920}" type="pres">
      <dgm:prSet presAssocID="{A158743F-7E99-4CB2-BB01-1591C1E48118}" presName="compositeNode" presStyleCnt="0">
        <dgm:presLayoutVars>
          <dgm:bulletEnabled val="1"/>
        </dgm:presLayoutVars>
      </dgm:prSet>
      <dgm:spPr/>
    </dgm:pt>
    <dgm:pt modelId="{09066F24-6C10-4A03-B585-A9A3F18A3F5B}" type="pres">
      <dgm:prSet presAssocID="{A158743F-7E99-4CB2-BB01-1591C1E48118}" presName="bgRect" presStyleLbl="bgAccFollowNode1" presStyleIdx="1" presStyleCnt="9"/>
      <dgm:spPr/>
    </dgm:pt>
    <dgm:pt modelId="{A0349EE5-45EC-4522-8107-24731EBC4EA4}" type="pres">
      <dgm:prSet presAssocID="{25D78598-18B6-4CCB-B3CA-01FD7EC96E58}" presName="sibTransNodeCircle" presStyleLbl="alignNode1" presStyleIdx="2" presStyleCnt="18">
        <dgm:presLayoutVars>
          <dgm:chMax val="0"/>
          <dgm:bulletEnabled/>
        </dgm:presLayoutVars>
      </dgm:prSet>
      <dgm:spPr/>
    </dgm:pt>
    <dgm:pt modelId="{CF6DF70F-4E87-4162-B14D-3025957047CE}" type="pres">
      <dgm:prSet presAssocID="{A158743F-7E99-4CB2-BB01-1591C1E48118}" presName="bottomLine" presStyleLbl="alignNode1" presStyleIdx="3" presStyleCnt="18">
        <dgm:presLayoutVars/>
      </dgm:prSet>
      <dgm:spPr/>
    </dgm:pt>
    <dgm:pt modelId="{CCA5B507-6D74-45E6-8BAC-3DF571F57379}" type="pres">
      <dgm:prSet presAssocID="{A158743F-7E99-4CB2-BB01-1591C1E48118}" presName="nodeText" presStyleLbl="bgAccFollowNode1" presStyleIdx="1" presStyleCnt="9">
        <dgm:presLayoutVars>
          <dgm:bulletEnabled val="1"/>
        </dgm:presLayoutVars>
      </dgm:prSet>
      <dgm:spPr/>
    </dgm:pt>
    <dgm:pt modelId="{287A8E24-D6AF-4A28-AB8F-B1AFBF85343C}" type="pres">
      <dgm:prSet presAssocID="{25D78598-18B6-4CCB-B3CA-01FD7EC96E58}" presName="sibTrans" presStyleCnt="0"/>
      <dgm:spPr/>
    </dgm:pt>
    <dgm:pt modelId="{7E4E7D6C-7EE6-4BFF-87E3-DAE0FA5E185B}" type="pres">
      <dgm:prSet presAssocID="{44CADF07-1CDE-4BDB-BDC3-DC86F65013BB}" presName="compositeNode" presStyleCnt="0">
        <dgm:presLayoutVars>
          <dgm:bulletEnabled val="1"/>
        </dgm:presLayoutVars>
      </dgm:prSet>
      <dgm:spPr/>
    </dgm:pt>
    <dgm:pt modelId="{18464EDA-F424-4EDF-8B62-673F03AA8AC4}" type="pres">
      <dgm:prSet presAssocID="{44CADF07-1CDE-4BDB-BDC3-DC86F65013BB}" presName="bgRect" presStyleLbl="bgAccFollowNode1" presStyleIdx="2" presStyleCnt="9"/>
      <dgm:spPr/>
    </dgm:pt>
    <dgm:pt modelId="{685A5508-B801-4B81-AEB0-78D72CEFCA19}" type="pres">
      <dgm:prSet presAssocID="{1182B984-7804-45DD-A15D-67E17C23B2A3}" presName="sibTransNodeCircle" presStyleLbl="alignNode1" presStyleIdx="4" presStyleCnt="18">
        <dgm:presLayoutVars>
          <dgm:chMax val="0"/>
          <dgm:bulletEnabled/>
        </dgm:presLayoutVars>
      </dgm:prSet>
      <dgm:spPr/>
    </dgm:pt>
    <dgm:pt modelId="{005A5485-FCEE-409C-868D-B28794C77E48}" type="pres">
      <dgm:prSet presAssocID="{44CADF07-1CDE-4BDB-BDC3-DC86F65013BB}" presName="bottomLine" presStyleLbl="alignNode1" presStyleIdx="5" presStyleCnt="18">
        <dgm:presLayoutVars/>
      </dgm:prSet>
      <dgm:spPr/>
    </dgm:pt>
    <dgm:pt modelId="{0853615A-4C74-49D1-955C-9696063F31B5}" type="pres">
      <dgm:prSet presAssocID="{44CADF07-1CDE-4BDB-BDC3-DC86F65013BB}" presName="nodeText" presStyleLbl="bgAccFollowNode1" presStyleIdx="2" presStyleCnt="9">
        <dgm:presLayoutVars>
          <dgm:bulletEnabled val="1"/>
        </dgm:presLayoutVars>
      </dgm:prSet>
      <dgm:spPr/>
    </dgm:pt>
    <dgm:pt modelId="{E25228FA-ECE8-46E0-A082-07FC64F4E7D7}" type="pres">
      <dgm:prSet presAssocID="{1182B984-7804-45DD-A15D-67E17C23B2A3}" presName="sibTrans" presStyleCnt="0"/>
      <dgm:spPr/>
    </dgm:pt>
    <dgm:pt modelId="{32416370-3D9D-460F-903D-88D7B332255E}" type="pres">
      <dgm:prSet presAssocID="{F7584130-4B4B-4479-960C-C58F34C78110}" presName="compositeNode" presStyleCnt="0">
        <dgm:presLayoutVars>
          <dgm:bulletEnabled val="1"/>
        </dgm:presLayoutVars>
      </dgm:prSet>
      <dgm:spPr/>
    </dgm:pt>
    <dgm:pt modelId="{7A306C54-2F7F-4956-B547-DA01F3C92A0E}" type="pres">
      <dgm:prSet presAssocID="{F7584130-4B4B-4479-960C-C58F34C78110}" presName="bgRect" presStyleLbl="bgAccFollowNode1" presStyleIdx="3" presStyleCnt="9"/>
      <dgm:spPr/>
    </dgm:pt>
    <dgm:pt modelId="{E7EC2D28-5C6D-4985-B6A2-8B010984D779}" type="pres">
      <dgm:prSet presAssocID="{60ADF40A-7D92-4466-9E8C-875AB5826762}" presName="sibTransNodeCircle" presStyleLbl="alignNode1" presStyleIdx="6" presStyleCnt="18">
        <dgm:presLayoutVars>
          <dgm:chMax val="0"/>
          <dgm:bulletEnabled/>
        </dgm:presLayoutVars>
      </dgm:prSet>
      <dgm:spPr/>
    </dgm:pt>
    <dgm:pt modelId="{8C5483D6-0800-425C-86CD-662CA7A65BC9}" type="pres">
      <dgm:prSet presAssocID="{F7584130-4B4B-4479-960C-C58F34C78110}" presName="bottomLine" presStyleLbl="alignNode1" presStyleIdx="7" presStyleCnt="18">
        <dgm:presLayoutVars/>
      </dgm:prSet>
      <dgm:spPr/>
    </dgm:pt>
    <dgm:pt modelId="{7A8E771C-7B09-463F-818E-A0C3AD0D0A2F}" type="pres">
      <dgm:prSet presAssocID="{F7584130-4B4B-4479-960C-C58F34C78110}" presName="nodeText" presStyleLbl="bgAccFollowNode1" presStyleIdx="3" presStyleCnt="9">
        <dgm:presLayoutVars>
          <dgm:bulletEnabled val="1"/>
        </dgm:presLayoutVars>
      </dgm:prSet>
      <dgm:spPr/>
    </dgm:pt>
    <dgm:pt modelId="{C6BFFF47-E3F1-48E2-B611-B66DCA4D10AE}" type="pres">
      <dgm:prSet presAssocID="{60ADF40A-7D92-4466-9E8C-875AB5826762}" presName="sibTrans" presStyleCnt="0"/>
      <dgm:spPr/>
    </dgm:pt>
    <dgm:pt modelId="{FF23FB60-D6A8-4279-9530-3C1D4E55647B}" type="pres">
      <dgm:prSet presAssocID="{A05F130D-63B6-4C00-B498-7946172ACD31}" presName="compositeNode" presStyleCnt="0">
        <dgm:presLayoutVars>
          <dgm:bulletEnabled val="1"/>
        </dgm:presLayoutVars>
      </dgm:prSet>
      <dgm:spPr/>
    </dgm:pt>
    <dgm:pt modelId="{0BAB08F2-34AB-4E1B-8A03-CB0974911072}" type="pres">
      <dgm:prSet presAssocID="{A05F130D-63B6-4C00-B498-7946172ACD31}" presName="bgRect" presStyleLbl="bgAccFollowNode1" presStyleIdx="4" presStyleCnt="9"/>
      <dgm:spPr/>
    </dgm:pt>
    <dgm:pt modelId="{64A6E495-B4B2-4405-8F8B-9FA83E9B8580}" type="pres">
      <dgm:prSet presAssocID="{80DCB9B1-EC26-4587-8247-C3B1C6A94720}" presName="sibTransNodeCircle" presStyleLbl="alignNode1" presStyleIdx="8" presStyleCnt="18">
        <dgm:presLayoutVars>
          <dgm:chMax val="0"/>
          <dgm:bulletEnabled/>
        </dgm:presLayoutVars>
      </dgm:prSet>
      <dgm:spPr/>
    </dgm:pt>
    <dgm:pt modelId="{7C74911D-E20F-404F-942C-D1D6289B3AC8}" type="pres">
      <dgm:prSet presAssocID="{A05F130D-63B6-4C00-B498-7946172ACD31}" presName="bottomLine" presStyleLbl="alignNode1" presStyleIdx="9" presStyleCnt="18">
        <dgm:presLayoutVars/>
      </dgm:prSet>
      <dgm:spPr/>
    </dgm:pt>
    <dgm:pt modelId="{B5FA63ED-A301-49BB-90FF-5CC88A29AD74}" type="pres">
      <dgm:prSet presAssocID="{A05F130D-63B6-4C00-B498-7946172ACD31}" presName="nodeText" presStyleLbl="bgAccFollowNode1" presStyleIdx="4" presStyleCnt="9">
        <dgm:presLayoutVars>
          <dgm:bulletEnabled val="1"/>
        </dgm:presLayoutVars>
      </dgm:prSet>
      <dgm:spPr/>
    </dgm:pt>
    <dgm:pt modelId="{06E8C939-526B-4CD3-AA30-AFA70D12F9CE}" type="pres">
      <dgm:prSet presAssocID="{80DCB9B1-EC26-4587-8247-C3B1C6A94720}" presName="sibTrans" presStyleCnt="0"/>
      <dgm:spPr/>
    </dgm:pt>
    <dgm:pt modelId="{F26191C5-D36F-4064-9026-42B711A83C5F}" type="pres">
      <dgm:prSet presAssocID="{13077CB9-C544-4B05-9976-CAFD01761901}" presName="compositeNode" presStyleCnt="0">
        <dgm:presLayoutVars>
          <dgm:bulletEnabled val="1"/>
        </dgm:presLayoutVars>
      </dgm:prSet>
      <dgm:spPr/>
    </dgm:pt>
    <dgm:pt modelId="{F63E6094-897A-4414-9E65-036CEBF3F644}" type="pres">
      <dgm:prSet presAssocID="{13077CB9-C544-4B05-9976-CAFD01761901}" presName="bgRect" presStyleLbl="bgAccFollowNode1" presStyleIdx="5" presStyleCnt="9"/>
      <dgm:spPr/>
    </dgm:pt>
    <dgm:pt modelId="{F1A9FE42-62B8-4C22-B070-7A4782F278D3}" type="pres">
      <dgm:prSet presAssocID="{CFBFD05B-45CC-4B01-85EC-F1A34D541999}" presName="sibTransNodeCircle" presStyleLbl="alignNode1" presStyleIdx="10" presStyleCnt="18">
        <dgm:presLayoutVars>
          <dgm:chMax val="0"/>
          <dgm:bulletEnabled/>
        </dgm:presLayoutVars>
      </dgm:prSet>
      <dgm:spPr/>
    </dgm:pt>
    <dgm:pt modelId="{6BC32AB6-7C73-4E24-A00F-EB2F88328CB1}" type="pres">
      <dgm:prSet presAssocID="{13077CB9-C544-4B05-9976-CAFD01761901}" presName="bottomLine" presStyleLbl="alignNode1" presStyleIdx="11" presStyleCnt="18">
        <dgm:presLayoutVars/>
      </dgm:prSet>
      <dgm:spPr/>
    </dgm:pt>
    <dgm:pt modelId="{EFE892BF-851A-4628-B5F0-701674102E82}" type="pres">
      <dgm:prSet presAssocID="{13077CB9-C544-4B05-9976-CAFD01761901}" presName="nodeText" presStyleLbl="bgAccFollowNode1" presStyleIdx="5" presStyleCnt="9">
        <dgm:presLayoutVars>
          <dgm:bulletEnabled val="1"/>
        </dgm:presLayoutVars>
      </dgm:prSet>
      <dgm:spPr/>
    </dgm:pt>
    <dgm:pt modelId="{B88E6E70-1BC1-4055-9470-7001ACEC148D}" type="pres">
      <dgm:prSet presAssocID="{CFBFD05B-45CC-4B01-85EC-F1A34D541999}" presName="sibTrans" presStyleCnt="0"/>
      <dgm:spPr/>
    </dgm:pt>
    <dgm:pt modelId="{E57D7D15-FF66-467D-80D7-FFD6318E1E83}" type="pres">
      <dgm:prSet presAssocID="{B909B8B1-E747-4B31-8EC5-E203232BE607}" presName="compositeNode" presStyleCnt="0">
        <dgm:presLayoutVars>
          <dgm:bulletEnabled val="1"/>
        </dgm:presLayoutVars>
      </dgm:prSet>
      <dgm:spPr/>
    </dgm:pt>
    <dgm:pt modelId="{FCDD1C42-59C0-48BA-A3D6-4F1319630C39}" type="pres">
      <dgm:prSet presAssocID="{B909B8B1-E747-4B31-8EC5-E203232BE607}" presName="bgRect" presStyleLbl="bgAccFollowNode1" presStyleIdx="6" presStyleCnt="9"/>
      <dgm:spPr/>
    </dgm:pt>
    <dgm:pt modelId="{596CE124-A136-461C-93F8-42E4FFEDED7C}" type="pres">
      <dgm:prSet presAssocID="{0071CE65-51E8-49F4-BA88-4B0F81BF9807}" presName="sibTransNodeCircle" presStyleLbl="alignNode1" presStyleIdx="12" presStyleCnt="18">
        <dgm:presLayoutVars>
          <dgm:chMax val="0"/>
          <dgm:bulletEnabled/>
        </dgm:presLayoutVars>
      </dgm:prSet>
      <dgm:spPr/>
    </dgm:pt>
    <dgm:pt modelId="{E1EA3A6E-DBF9-4E31-A8B7-966CB90077BC}" type="pres">
      <dgm:prSet presAssocID="{B909B8B1-E747-4B31-8EC5-E203232BE607}" presName="bottomLine" presStyleLbl="alignNode1" presStyleIdx="13" presStyleCnt="18">
        <dgm:presLayoutVars/>
      </dgm:prSet>
      <dgm:spPr/>
    </dgm:pt>
    <dgm:pt modelId="{C2DEC966-C9F1-425B-BF43-75F66A9B2C49}" type="pres">
      <dgm:prSet presAssocID="{B909B8B1-E747-4B31-8EC5-E203232BE607}" presName="nodeText" presStyleLbl="bgAccFollowNode1" presStyleIdx="6" presStyleCnt="9">
        <dgm:presLayoutVars>
          <dgm:bulletEnabled val="1"/>
        </dgm:presLayoutVars>
      </dgm:prSet>
      <dgm:spPr/>
    </dgm:pt>
    <dgm:pt modelId="{0403722D-0C10-43E1-9ADE-DE6DF755AEE2}" type="pres">
      <dgm:prSet presAssocID="{0071CE65-51E8-49F4-BA88-4B0F81BF9807}" presName="sibTrans" presStyleCnt="0"/>
      <dgm:spPr/>
    </dgm:pt>
    <dgm:pt modelId="{527A1106-2A58-4CB1-8F4F-0501C43E333F}" type="pres">
      <dgm:prSet presAssocID="{CF387B50-C4AF-422A-BBBE-B03263AD814C}" presName="compositeNode" presStyleCnt="0">
        <dgm:presLayoutVars>
          <dgm:bulletEnabled val="1"/>
        </dgm:presLayoutVars>
      </dgm:prSet>
      <dgm:spPr/>
    </dgm:pt>
    <dgm:pt modelId="{B82763B1-3F09-4284-878B-3444D7B1F291}" type="pres">
      <dgm:prSet presAssocID="{CF387B50-C4AF-422A-BBBE-B03263AD814C}" presName="bgRect" presStyleLbl="bgAccFollowNode1" presStyleIdx="7" presStyleCnt="9"/>
      <dgm:spPr/>
    </dgm:pt>
    <dgm:pt modelId="{1798C2C3-3DF7-4222-8D0C-0AC8100D774C}" type="pres">
      <dgm:prSet presAssocID="{126C3B22-D7B1-4259-AEAB-284CBC4B648B}" presName="sibTransNodeCircle" presStyleLbl="alignNode1" presStyleIdx="14" presStyleCnt="18">
        <dgm:presLayoutVars>
          <dgm:chMax val="0"/>
          <dgm:bulletEnabled/>
        </dgm:presLayoutVars>
      </dgm:prSet>
      <dgm:spPr/>
    </dgm:pt>
    <dgm:pt modelId="{0B82FECA-E6CE-49E4-88D1-0BD7419518C2}" type="pres">
      <dgm:prSet presAssocID="{CF387B50-C4AF-422A-BBBE-B03263AD814C}" presName="bottomLine" presStyleLbl="alignNode1" presStyleIdx="15" presStyleCnt="18">
        <dgm:presLayoutVars/>
      </dgm:prSet>
      <dgm:spPr/>
    </dgm:pt>
    <dgm:pt modelId="{A7D45614-E2BE-4B48-BADF-B2F96755629E}" type="pres">
      <dgm:prSet presAssocID="{CF387B50-C4AF-422A-BBBE-B03263AD814C}" presName="nodeText" presStyleLbl="bgAccFollowNode1" presStyleIdx="7" presStyleCnt="9">
        <dgm:presLayoutVars>
          <dgm:bulletEnabled val="1"/>
        </dgm:presLayoutVars>
      </dgm:prSet>
      <dgm:spPr/>
    </dgm:pt>
    <dgm:pt modelId="{A0956568-3FB5-4A4A-A62C-F6995CD46B5A}" type="pres">
      <dgm:prSet presAssocID="{126C3B22-D7B1-4259-AEAB-284CBC4B648B}" presName="sibTrans" presStyleCnt="0"/>
      <dgm:spPr/>
    </dgm:pt>
    <dgm:pt modelId="{5AE65D4A-AA9D-481A-A9FF-4F1BFE0D3FDE}" type="pres">
      <dgm:prSet presAssocID="{FD05E5E3-C187-4C72-BFAC-B4DC5B490CBE}" presName="compositeNode" presStyleCnt="0">
        <dgm:presLayoutVars>
          <dgm:bulletEnabled val="1"/>
        </dgm:presLayoutVars>
      </dgm:prSet>
      <dgm:spPr/>
    </dgm:pt>
    <dgm:pt modelId="{C4CC9A7B-97B6-4FDC-BB01-3CCFFFCAD0B1}" type="pres">
      <dgm:prSet presAssocID="{FD05E5E3-C187-4C72-BFAC-B4DC5B490CBE}" presName="bgRect" presStyleLbl="bgAccFollowNode1" presStyleIdx="8" presStyleCnt="9"/>
      <dgm:spPr/>
    </dgm:pt>
    <dgm:pt modelId="{8A7EBE43-DB25-4059-8E38-613A56A487BA}" type="pres">
      <dgm:prSet presAssocID="{DE893478-C358-4AE8-9EAA-605A9C52223A}" presName="sibTransNodeCircle" presStyleLbl="alignNode1" presStyleIdx="16" presStyleCnt="18">
        <dgm:presLayoutVars>
          <dgm:chMax val="0"/>
          <dgm:bulletEnabled/>
        </dgm:presLayoutVars>
      </dgm:prSet>
      <dgm:spPr/>
    </dgm:pt>
    <dgm:pt modelId="{DDD7CA85-62E8-4EA1-91E8-98CB7381064C}" type="pres">
      <dgm:prSet presAssocID="{FD05E5E3-C187-4C72-BFAC-B4DC5B490CBE}" presName="bottomLine" presStyleLbl="alignNode1" presStyleIdx="17" presStyleCnt="18">
        <dgm:presLayoutVars/>
      </dgm:prSet>
      <dgm:spPr/>
    </dgm:pt>
    <dgm:pt modelId="{7E97E06E-DB76-4F83-8E43-C5C63ABB0EBD}" type="pres">
      <dgm:prSet presAssocID="{FD05E5E3-C187-4C72-BFAC-B4DC5B490CBE}" presName="nodeText" presStyleLbl="bgAccFollowNode1" presStyleIdx="8" presStyleCnt="9">
        <dgm:presLayoutVars>
          <dgm:bulletEnabled val="1"/>
        </dgm:presLayoutVars>
      </dgm:prSet>
      <dgm:spPr/>
    </dgm:pt>
  </dgm:ptLst>
  <dgm:cxnLst>
    <dgm:cxn modelId="{361A2004-2135-47E4-B796-0DA5C858C0E8}" type="presOf" srcId="{44CADF07-1CDE-4BDB-BDC3-DC86F65013BB}" destId="{18464EDA-F424-4EDF-8B62-673F03AA8AC4}" srcOrd="0" destOrd="0" presId="urn:microsoft.com/office/officeart/2016/7/layout/BasicLinearProcessNumbered"/>
    <dgm:cxn modelId="{840C5709-A71D-40E3-AD47-FA4346638292}" type="presOf" srcId="{B909B8B1-E747-4B31-8EC5-E203232BE607}" destId="{C2DEC966-C9F1-425B-BF43-75F66A9B2C49}" srcOrd="1" destOrd="0" presId="urn:microsoft.com/office/officeart/2016/7/layout/BasicLinearProcessNumbered"/>
    <dgm:cxn modelId="{F649E318-93CD-4D82-8254-675EEAAD7376}" type="presOf" srcId="{44CADF07-1CDE-4BDB-BDC3-DC86F65013BB}" destId="{0853615A-4C74-49D1-955C-9696063F31B5}" srcOrd="1" destOrd="0" presId="urn:microsoft.com/office/officeart/2016/7/layout/BasicLinearProcessNumbered"/>
    <dgm:cxn modelId="{C016C61B-8ED0-4269-8E56-D1E209115509}" srcId="{510659A2-C8CC-4C0B-8C00-6F879B964C8E}" destId="{A05F130D-63B6-4C00-B498-7946172ACD31}" srcOrd="4" destOrd="0" parTransId="{33C9F323-83F1-4A5B-B3BC-640C389AD7D9}" sibTransId="{80DCB9B1-EC26-4587-8247-C3B1C6A94720}"/>
    <dgm:cxn modelId="{8680AE23-AD0D-40C2-8A4C-673CF69F4E93}" type="presOf" srcId="{A05F130D-63B6-4C00-B498-7946172ACD31}" destId="{B5FA63ED-A301-49BB-90FF-5CC88A29AD74}" srcOrd="1" destOrd="0" presId="urn:microsoft.com/office/officeart/2016/7/layout/BasicLinearProcessNumbered"/>
    <dgm:cxn modelId="{5C516F26-1966-4ADB-B7F9-906914EB1DF3}" type="presOf" srcId="{FD05E5E3-C187-4C72-BFAC-B4DC5B490CBE}" destId="{7E97E06E-DB76-4F83-8E43-C5C63ABB0EBD}" srcOrd="1" destOrd="0" presId="urn:microsoft.com/office/officeart/2016/7/layout/BasicLinearProcessNumbered"/>
    <dgm:cxn modelId="{39B3692D-B7A3-43E5-9C59-38893081A889}" type="presOf" srcId="{60ADF40A-7D92-4466-9E8C-875AB5826762}" destId="{E7EC2D28-5C6D-4985-B6A2-8B010984D779}" srcOrd="0" destOrd="0" presId="urn:microsoft.com/office/officeart/2016/7/layout/BasicLinearProcessNumbered"/>
    <dgm:cxn modelId="{22546E2E-3AB2-4CA4-9E33-7B26D3C431A4}" type="presOf" srcId="{F7584130-4B4B-4479-960C-C58F34C78110}" destId="{7A8E771C-7B09-463F-818E-A0C3AD0D0A2F}" srcOrd="1" destOrd="0" presId="urn:microsoft.com/office/officeart/2016/7/layout/BasicLinearProcessNumbered"/>
    <dgm:cxn modelId="{3797D330-B0CB-47A1-963D-5D07326A8C9A}" type="presOf" srcId="{1182B984-7804-45DD-A15D-67E17C23B2A3}" destId="{685A5508-B801-4B81-AEB0-78D72CEFCA19}" srcOrd="0" destOrd="0" presId="urn:microsoft.com/office/officeart/2016/7/layout/BasicLinearProcessNumbered"/>
    <dgm:cxn modelId="{E8703D3C-B75A-413D-8BF3-E7D293F5198F}" type="presOf" srcId="{CFBFD05B-45CC-4B01-85EC-F1A34D541999}" destId="{F1A9FE42-62B8-4C22-B070-7A4782F278D3}" srcOrd="0" destOrd="0" presId="urn:microsoft.com/office/officeart/2016/7/layout/BasicLinearProcessNumbered"/>
    <dgm:cxn modelId="{94258A3D-20E9-495F-8F96-88ADAE46845B}" type="presOf" srcId="{13077CB9-C544-4B05-9976-CAFD01761901}" destId="{EFE892BF-851A-4628-B5F0-701674102E82}" srcOrd="1" destOrd="0" presId="urn:microsoft.com/office/officeart/2016/7/layout/BasicLinearProcessNumbered"/>
    <dgm:cxn modelId="{85C8E85D-77DE-431B-BBC4-5AAAB6943131}" type="presOf" srcId="{F7584130-4B4B-4479-960C-C58F34C78110}" destId="{7A306C54-2F7F-4956-B547-DA01F3C92A0E}" srcOrd="0" destOrd="0" presId="urn:microsoft.com/office/officeart/2016/7/layout/BasicLinearProcessNumbered"/>
    <dgm:cxn modelId="{ED8F4746-AF49-4D7F-B469-1A48BAAB2867}" type="presOf" srcId="{A53D10EE-CA44-4CE7-9C80-8B0564073385}" destId="{B0E67E4B-5C15-44EA-A1A0-808441BD9133}" srcOrd="1" destOrd="0" presId="urn:microsoft.com/office/officeart/2016/7/layout/BasicLinearProcessNumbered"/>
    <dgm:cxn modelId="{4E814C46-86BB-4AB2-B443-DCE8E12CC26D}" type="presOf" srcId="{DE893478-C358-4AE8-9EAA-605A9C52223A}" destId="{8A7EBE43-DB25-4059-8E38-613A56A487BA}" srcOrd="0" destOrd="0" presId="urn:microsoft.com/office/officeart/2016/7/layout/BasicLinearProcessNumbered"/>
    <dgm:cxn modelId="{98CFD249-185C-4675-9736-CB73B67DC246}" type="presOf" srcId="{A158743F-7E99-4CB2-BB01-1591C1E48118}" destId="{09066F24-6C10-4A03-B585-A9A3F18A3F5B}" srcOrd="0" destOrd="0" presId="urn:microsoft.com/office/officeart/2016/7/layout/BasicLinearProcessNumbered"/>
    <dgm:cxn modelId="{98E3764C-4065-4C69-83EB-3D4618F7897C}" type="presOf" srcId="{B909B8B1-E747-4B31-8EC5-E203232BE607}" destId="{FCDD1C42-59C0-48BA-A3D6-4F1319630C39}" srcOrd="0" destOrd="0" presId="urn:microsoft.com/office/officeart/2016/7/layout/BasicLinearProcessNumbered"/>
    <dgm:cxn modelId="{1C68526E-0DE9-415E-A22E-510C052F8DEF}" type="presOf" srcId="{A158743F-7E99-4CB2-BB01-1591C1E48118}" destId="{CCA5B507-6D74-45E6-8BAC-3DF571F57379}" srcOrd="1" destOrd="0" presId="urn:microsoft.com/office/officeart/2016/7/layout/BasicLinearProcessNumbered"/>
    <dgm:cxn modelId="{83CD3E71-0157-4E2D-B349-C36CD4693139}" type="presOf" srcId="{CF387B50-C4AF-422A-BBBE-B03263AD814C}" destId="{B82763B1-3F09-4284-878B-3444D7B1F291}" srcOrd="0" destOrd="0" presId="urn:microsoft.com/office/officeart/2016/7/layout/BasicLinearProcessNumbered"/>
    <dgm:cxn modelId="{9FFDA279-07F2-4D31-8C01-2F6F340C260A}" srcId="{510659A2-C8CC-4C0B-8C00-6F879B964C8E}" destId="{F7584130-4B4B-4479-960C-C58F34C78110}" srcOrd="3" destOrd="0" parTransId="{301D1101-4535-4427-A734-50B95694F993}" sibTransId="{60ADF40A-7D92-4466-9E8C-875AB5826762}"/>
    <dgm:cxn modelId="{09E8FF80-3851-426A-B25B-62076048A0E2}" srcId="{510659A2-C8CC-4C0B-8C00-6F879B964C8E}" destId="{CF387B50-C4AF-422A-BBBE-B03263AD814C}" srcOrd="7" destOrd="0" parTransId="{FF59C142-CEE0-4085-B71E-CB08394FB62F}" sibTransId="{126C3B22-D7B1-4259-AEAB-284CBC4B648B}"/>
    <dgm:cxn modelId="{73079F8E-E988-4442-A65D-F5CC0BB8E76D}" srcId="{510659A2-C8CC-4C0B-8C00-6F879B964C8E}" destId="{FD05E5E3-C187-4C72-BFAC-B4DC5B490CBE}" srcOrd="8" destOrd="0" parTransId="{B1B6A13F-A554-42B1-95B1-0E6DD02174B2}" sibTransId="{DE893478-C358-4AE8-9EAA-605A9C52223A}"/>
    <dgm:cxn modelId="{6A943E95-314A-4975-9676-F04C0EA35EF5}" type="presOf" srcId="{CF387B50-C4AF-422A-BBBE-B03263AD814C}" destId="{A7D45614-E2BE-4B48-BADF-B2F96755629E}" srcOrd="1" destOrd="0" presId="urn:microsoft.com/office/officeart/2016/7/layout/BasicLinearProcessNumbered"/>
    <dgm:cxn modelId="{01C57A95-B1D9-40DF-B62D-D58FC41811E9}" type="presOf" srcId="{A05F130D-63B6-4C00-B498-7946172ACD31}" destId="{0BAB08F2-34AB-4E1B-8A03-CB0974911072}" srcOrd="0" destOrd="0" presId="urn:microsoft.com/office/officeart/2016/7/layout/BasicLinearProcessNumbered"/>
    <dgm:cxn modelId="{A2D4E296-EC41-426D-A437-CF52166FABDC}" type="presOf" srcId="{0071CE65-51E8-49F4-BA88-4B0F81BF9807}" destId="{596CE124-A136-461C-93F8-42E4FFEDED7C}" srcOrd="0" destOrd="0" presId="urn:microsoft.com/office/officeart/2016/7/layout/BasicLinearProcessNumbered"/>
    <dgm:cxn modelId="{30974F99-FC2F-4B31-90B0-96689C73CB4F}" srcId="{510659A2-C8CC-4C0B-8C00-6F879B964C8E}" destId="{A53D10EE-CA44-4CE7-9C80-8B0564073385}" srcOrd="0" destOrd="0" parTransId="{7425FD84-5615-4D10-A724-28CE9A9BB341}" sibTransId="{F03EB0D8-0D51-4CC5-9A3B-ED55D3CFA793}"/>
    <dgm:cxn modelId="{14AADBA1-0201-4533-80E7-29F52BA62A3A}" type="presOf" srcId="{13077CB9-C544-4B05-9976-CAFD01761901}" destId="{F63E6094-897A-4414-9E65-036CEBF3F644}" srcOrd="0" destOrd="0" presId="urn:microsoft.com/office/officeart/2016/7/layout/BasicLinearProcessNumbered"/>
    <dgm:cxn modelId="{E2EB2CA7-1540-408D-B729-CA2B1C79D216}" srcId="{510659A2-C8CC-4C0B-8C00-6F879B964C8E}" destId="{B909B8B1-E747-4B31-8EC5-E203232BE607}" srcOrd="6" destOrd="0" parTransId="{80963C8F-8A19-4855-964B-E79602391717}" sibTransId="{0071CE65-51E8-49F4-BA88-4B0F81BF9807}"/>
    <dgm:cxn modelId="{F3313CA9-10E6-4478-8247-7A217A379EB6}" type="presOf" srcId="{510659A2-C8CC-4C0B-8C00-6F879B964C8E}" destId="{ED3425FD-4FDA-4267-B2DE-94E1AB16B29F}" srcOrd="0" destOrd="0" presId="urn:microsoft.com/office/officeart/2016/7/layout/BasicLinearProcessNumbered"/>
    <dgm:cxn modelId="{ECDB9DB8-5047-4ADE-BBDB-A9236FE2EEDE}" srcId="{510659A2-C8CC-4C0B-8C00-6F879B964C8E}" destId="{A158743F-7E99-4CB2-BB01-1591C1E48118}" srcOrd="1" destOrd="0" parTransId="{B78647AE-E7E0-4923-915C-93E9D5B0C1AC}" sibTransId="{25D78598-18B6-4CCB-B3CA-01FD7EC96E58}"/>
    <dgm:cxn modelId="{034BB3BB-6196-48B6-82F5-FEA45F9B0055}" type="presOf" srcId="{126C3B22-D7B1-4259-AEAB-284CBC4B648B}" destId="{1798C2C3-3DF7-4222-8D0C-0AC8100D774C}" srcOrd="0" destOrd="0" presId="urn:microsoft.com/office/officeart/2016/7/layout/BasicLinearProcessNumbered"/>
    <dgm:cxn modelId="{FAA15FC1-D121-4352-BAE4-699F1C4E3D6D}" type="presOf" srcId="{25D78598-18B6-4CCB-B3CA-01FD7EC96E58}" destId="{A0349EE5-45EC-4522-8107-24731EBC4EA4}" srcOrd="0" destOrd="0" presId="urn:microsoft.com/office/officeart/2016/7/layout/BasicLinearProcessNumbered"/>
    <dgm:cxn modelId="{6FC2C8CD-D263-41B7-879C-192D49160D2B}" type="presOf" srcId="{FD05E5E3-C187-4C72-BFAC-B4DC5B490CBE}" destId="{C4CC9A7B-97B6-4FDC-BB01-3CCFFFCAD0B1}" srcOrd="0" destOrd="0" presId="urn:microsoft.com/office/officeart/2016/7/layout/BasicLinearProcessNumbered"/>
    <dgm:cxn modelId="{416FF9D8-B0C1-426B-8546-C32AADC467EE}" type="presOf" srcId="{A53D10EE-CA44-4CE7-9C80-8B0564073385}" destId="{04B25197-2644-406C-BE64-980D835AC2DA}" srcOrd="0" destOrd="0" presId="urn:microsoft.com/office/officeart/2016/7/layout/BasicLinearProcessNumbered"/>
    <dgm:cxn modelId="{53886DD9-F0E5-4E6B-80BF-D73C1849D697}" type="presOf" srcId="{F03EB0D8-0D51-4CC5-9A3B-ED55D3CFA793}" destId="{96FF5357-ABDC-4790-AD4B-5F040F1F56D6}" srcOrd="0" destOrd="0" presId="urn:microsoft.com/office/officeart/2016/7/layout/BasicLinearProcessNumbered"/>
    <dgm:cxn modelId="{B97842E0-E6A6-49E3-8C24-E8ACB2E72231}" type="presOf" srcId="{80DCB9B1-EC26-4587-8247-C3B1C6A94720}" destId="{64A6E495-B4B2-4405-8F8B-9FA83E9B8580}" srcOrd="0" destOrd="0" presId="urn:microsoft.com/office/officeart/2016/7/layout/BasicLinearProcessNumbered"/>
    <dgm:cxn modelId="{81DFFCE8-74D2-47C8-99B1-FA0671C0CE10}" srcId="{510659A2-C8CC-4C0B-8C00-6F879B964C8E}" destId="{13077CB9-C544-4B05-9976-CAFD01761901}" srcOrd="5" destOrd="0" parTransId="{9C393136-22A3-468B-A106-56842CEE294E}" sibTransId="{CFBFD05B-45CC-4B01-85EC-F1A34D541999}"/>
    <dgm:cxn modelId="{148748F5-945C-4281-BDAC-02A9C6AB83A4}" srcId="{510659A2-C8CC-4C0B-8C00-6F879B964C8E}" destId="{44CADF07-1CDE-4BDB-BDC3-DC86F65013BB}" srcOrd="2" destOrd="0" parTransId="{80E1EB37-0799-48ED-B2CC-9BFBE96E2780}" sibTransId="{1182B984-7804-45DD-A15D-67E17C23B2A3}"/>
    <dgm:cxn modelId="{2D1DA1D3-90DD-48F5-AE3E-EC0FA6730907}" type="presParOf" srcId="{ED3425FD-4FDA-4267-B2DE-94E1AB16B29F}" destId="{92CDB4D3-7A5D-4AF8-A885-66236696B9AA}" srcOrd="0" destOrd="0" presId="urn:microsoft.com/office/officeart/2016/7/layout/BasicLinearProcessNumbered"/>
    <dgm:cxn modelId="{BDFD7398-5F0B-4282-B16F-08AE72DE5AC4}" type="presParOf" srcId="{92CDB4D3-7A5D-4AF8-A885-66236696B9AA}" destId="{04B25197-2644-406C-BE64-980D835AC2DA}" srcOrd="0" destOrd="0" presId="urn:microsoft.com/office/officeart/2016/7/layout/BasicLinearProcessNumbered"/>
    <dgm:cxn modelId="{F691F3C6-0C86-4CC9-A15E-8FABAAD59C27}" type="presParOf" srcId="{92CDB4D3-7A5D-4AF8-A885-66236696B9AA}" destId="{96FF5357-ABDC-4790-AD4B-5F040F1F56D6}" srcOrd="1" destOrd="0" presId="urn:microsoft.com/office/officeart/2016/7/layout/BasicLinearProcessNumbered"/>
    <dgm:cxn modelId="{0C319899-E1D8-4DCD-AABD-3452B1F46544}" type="presParOf" srcId="{92CDB4D3-7A5D-4AF8-A885-66236696B9AA}" destId="{40718D30-9B0F-42DF-BAA9-F55B9E4B317F}" srcOrd="2" destOrd="0" presId="urn:microsoft.com/office/officeart/2016/7/layout/BasicLinearProcessNumbered"/>
    <dgm:cxn modelId="{5D4EE8AD-D69E-4452-A9F8-2C4A874CBF86}" type="presParOf" srcId="{92CDB4D3-7A5D-4AF8-A885-66236696B9AA}" destId="{B0E67E4B-5C15-44EA-A1A0-808441BD9133}" srcOrd="3" destOrd="0" presId="urn:microsoft.com/office/officeart/2016/7/layout/BasicLinearProcessNumbered"/>
    <dgm:cxn modelId="{0B177220-D0C6-4D9A-A3AC-17E9B34130DB}" type="presParOf" srcId="{ED3425FD-4FDA-4267-B2DE-94E1AB16B29F}" destId="{336FB402-8E31-498D-817E-A8E97FE98BBC}" srcOrd="1" destOrd="0" presId="urn:microsoft.com/office/officeart/2016/7/layout/BasicLinearProcessNumbered"/>
    <dgm:cxn modelId="{7081B42B-2193-44C3-A08A-67C96B3D10D3}" type="presParOf" srcId="{ED3425FD-4FDA-4267-B2DE-94E1AB16B29F}" destId="{7AD8E43E-4897-46FC-A95E-9A012915E920}" srcOrd="2" destOrd="0" presId="urn:microsoft.com/office/officeart/2016/7/layout/BasicLinearProcessNumbered"/>
    <dgm:cxn modelId="{DD4B3777-8C08-4A24-9169-61149640D6EF}" type="presParOf" srcId="{7AD8E43E-4897-46FC-A95E-9A012915E920}" destId="{09066F24-6C10-4A03-B585-A9A3F18A3F5B}" srcOrd="0" destOrd="0" presId="urn:microsoft.com/office/officeart/2016/7/layout/BasicLinearProcessNumbered"/>
    <dgm:cxn modelId="{F806BFB1-2479-439F-99ED-C39993A3117D}" type="presParOf" srcId="{7AD8E43E-4897-46FC-A95E-9A012915E920}" destId="{A0349EE5-45EC-4522-8107-24731EBC4EA4}" srcOrd="1" destOrd="0" presId="urn:microsoft.com/office/officeart/2016/7/layout/BasicLinearProcessNumbered"/>
    <dgm:cxn modelId="{7B33B0C1-967D-4643-91E5-71BCFC1276A1}" type="presParOf" srcId="{7AD8E43E-4897-46FC-A95E-9A012915E920}" destId="{CF6DF70F-4E87-4162-B14D-3025957047CE}" srcOrd="2" destOrd="0" presId="urn:microsoft.com/office/officeart/2016/7/layout/BasicLinearProcessNumbered"/>
    <dgm:cxn modelId="{04DA0F1F-64C1-4FD7-9B57-592F51E0D85A}" type="presParOf" srcId="{7AD8E43E-4897-46FC-A95E-9A012915E920}" destId="{CCA5B507-6D74-45E6-8BAC-3DF571F57379}" srcOrd="3" destOrd="0" presId="urn:microsoft.com/office/officeart/2016/7/layout/BasicLinearProcessNumbered"/>
    <dgm:cxn modelId="{542C9F5F-1EE7-450A-B46F-FC633CE3DD5F}" type="presParOf" srcId="{ED3425FD-4FDA-4267-B2DE-94E1AB16B29F}" destId="{287A8E24-D6AF-4A28-AB8F-B1AFBF85343C}" srcOrd="3" destOrd="0" presId="urn:microsoft.com/office/officeart/2016/7/layout/BasicLinearProcessNumbered"/>
    <dgm:cxn modelId="{CF6F7D99-8B7C-48D4-B5C1-9C9016F20A5D}" type="presParOf" srcId="{ED3425FD-4FDA-4267-B2DE-94E1AB16B29F}" destId="{7E4E7D6C-7EE6-4BFF-87E3-DAE0FA5E185B}" srcOrd="4" destOrd="0" presId="urn:microsoft.com/office/officeart/2016/7/layout/BasicLinearProcessNumbered"/>
    <dgm:cxn modelId="{5116BDA4-1E5C-4A10-94B7-1B7B2EBBC6D9}" type="presParOf" srcId="{7E4E7D6C-7EE6-4BFF-87E3-DAE0FA5E185B}" destId="{18464EDA-F424-4EDF-8B62-673F03AA8AC4}" srcOrd="0" destOrd="0" presId="urn:microsoft.com/office/officeart/2016/7/layout/BasicLinearProcessNumbered"/>
    <dgm:cxn modelId="{96368213-D9BD-4EAD-B74C-36F79A6E984E}" type="presParOf" srcId="{7E4E7D6C-7EE6-4BFF-87E3-DAE0FA5E185B}" destId="{685A5508-B801-4B81-AEB0-78D72CEFCA19}" srcOrd="1" destOrd="0" presId="urn:microsoft.com/office/officeart/2016/7/layout/BasicLinearProcessNumbered"/>
    <dgm:cxn modelId="{71A3D1C1-6947-4E31-972F-0B9C254D98FE}" type="presParOf" srcId="{7E4E7D6C-7EE6-4BFF-87E3-DAE0FA5E185B}" destId="{005A5485-FCEE-409C-868D-B28794C77E48}" srcOrd="2" destOrd="0" presId="urn:microsoft.com/office/officeart/2016/7/layout/BasicLinearProcessNumbered"/>
    <dgm:cxn modelId="{A875F0CE-4449-4E38-9F8E-78E807157846}" type="presParOf" srcId="{7E4E7D6C-7EE6-4BFF-87E3-DAE0FA5E185B}" destId="{0853615A-4C74-49D1-955C-9696063F31B5}" srcOrd="3" destOrd="0" presId="urn:microsoft.com/office/officeart/2016/7/layout/BasicLinearProcessNumbered"/>
    <dgm:cxn modelId="{0FD6129C-85BA-4B32-AB13-FD613AE61447}" type="presParOf" srcId="{ED3425FD-4FDA-4267-B2DE-94E1AB16B29F}" destId="{E25228FA-ECE8-46E0-A082-07FC64F4E7D7}" srcOrd="5" destOrd="0" presId="urn:microsoft.com/office/officeart/2016/7/layout/BasicLinearProcessNumbered"/>
    <dgm:cxn modelId="{5B825274-87F1-47CB-A90F-4821D2E154E4}" type="presParOf" srcId="{ED3425FD-4FDA-4267-B2DE-94E1AB16B29F}" destId="{32416370-3D9D-460F-903D-88D7B332255E}" srcOrd="6" destOrd="0" presId="urn:microsoft.com/office/officeart/2016/7/layout/BasicLinearProcessNumbered"/>
    <dgm:cxn modelId="{03BB2643-7699-4DD1-9FD4-F469CE73F33F}" type="presParOf" srcId="{32416370-3D9D-460F-903D-88D7B332255E}" destId="{7A306C54-2F7F-4956-B547-DA01F3C92A0E}" srcOrd="0" destOrd="0" presId="urn:microsoft.com/office/officeart/2016/7/layout/BasicLinearProcessNumbered"/>
    <dgm:cxn modelId="{19D84002-DB46-4D22-B0C5-310199CB047C}" type="presParOf" srcId="{32416370-3D9D-460F-903D-88D7B332255E}" destId="{E7EC2D28-5C6D-4985-B6A2-8B010984D779}" srcOrd="1" destOrd="0" presId="urn:microsoft.com/office/officeart/2016/7/layout/BasicLinearProcessNumbered"/>
    <dgm:cxn modelId="{215E1A23-7B43-48F1-8184-17D1883DCC91}" type="presParOf" srcId="{32416370-3D9D-460F-903D-88D7B332255E}" destId="{8C5483D6-0800-425C-86CD-662CA7A65BC9}" srcOrd="2" destOrd="0" presId="urn:microsoft.com/office/officeart/2016/7/layout/BasicLinearProcessNumbered"/>
    <dgm:cxn modelId="{A5C5972E-52F6-4433-949E-09D8B421ACB4}" type="presParOf" srcId="{32416370-3D9D-460F-903D-88D7B332255E}" destId="{7A8E771C-7B09-463F-818E-A0C3AD0D0A2F}" srcOrd="3" destOrd="0" presId="urn:microsoft.com/office/officeart/2016/7/layout/BasicLinearProcessNumbered"/>
    <dgm:cxn modelId="{68E0851D-3EA9-4976-9463-ACC8A24872EA}" type="presParOf" srcId="{ED3425FD-4FDA-4267-B2DE-94E1AB16B29F}" destId="{C6BFFF47-E3F1-48E2-B611-B66DCA4D10AE}" srcOrd="7" destOrd="0" presId="urn:microsoft.com/office/officeart/2016/7/layout/BasicLinearProcessNumbered"/>
    <dgm:cxn modelId="{116047F2-AE76-414A-830D-97F9D9780E29}" type="presParOf" srcId="{ED3425FD-4FDA-4267-B2DE-94E1AB16B29F}" destId="{FF23FB60-D6A8-4279-9530-3C1D4E55647B}" srcOrd="8" destOrd="0" presId="urn:microsoft.com/office/officeart/2016/7/layout/BasicLinearProcessNumbered"/>
    <dgm:cxn modelId="{077399ED-5216-48D4-B203-DB5B95BDB3A3}" type="presParOf" srcId="{FF23FB60-D6A8-4279-9530-3C1D4E55647B}" destId="{0BAB08F2-34AB-4E1B-8A03-CB0974911072}" srcOrd="0" destOrd="0" presId="urn:microsoft.com/office/officeart/2016/7/layout/BasicLinearProcessNumbered"/>
    <dgm:cxn modelId="{AF653816-428E-4843-A9D9-1E2774DF6BB5}" type="presParOf" srcId="{FF23FB60-D6A8-4279-9530-3C1D4E55647B}" destId="{64A6E495-B4B2-4405-8F8B-9FA83E9B8580}" srcOrd="1" destOrd="0" presId="urn:microsoft.com/office/officeart/2016/7/layout/BasicLinearProcessNumbered"/>
    <dgm:cxn modelId="{7849EF23-7EA3-4BF3-B6CC-2C121CB7D2E6}" type="presParOf" srcId="{FF23FB60-D6A8-4279-9530-3C1D4E55647B}" destId="{7C74911D-E20F-404F-942C-D1D6289B3AC8}" srcOrd="2" destOrd="0" presId="urn:microsoft.com/office/officeart/2016/7/layout/BasicLinearProcessNumbered"/>
    <dgm:cxn modelId="{AD324C20-F5C6-45BD-B628-CE2E3921592A}" type="presParOf" srcId="{FF23FB60-D6A8-4279-9530-3C1D4E55647B}" destId="{B5FA63ED-A301-49BB-90FF-5CC88A29AD74}" srcOrd="3" destOrd="0" presId="urn:microsoft.com/office/officeart/2016/7/layout/BasicLinearProcessNumbered"/>
    <dgm:cxn modelId="{0D98C47B-C770-487B-95AE-31CC1974BBB0}" type="presParOf" srcId="{ED3425FD-4FDA-4267-B2DE-94E1AB16B29F}" destId="{06E8C939-526B-4CD3-AA30-AFA70D12F9CE}" srcOrd="9" destOrd="0" presId="urn:microsoft.com/office/officeart/2016/7/layout/BasicLinearProcessNumbered"/>
    <dgm:cxn modelId="{44B574E7-DDA2-4958-A01E-74A15C7C049D}" type="presParOf" srcId="{ED3425FD-4FDA-4267-B2DE-94E1AB16B29F}" destId="{F26191C5-D36F-4064-9026-42B711A83C5F}" srcOrd="10" destOrd="0" presId="urn:microsoft.com/office/officeart/2016/7/layout/BasicLinearProcessNumbered"/>
    <dgm:cxn modelId="{C7BB4FB1-EB60-446C-9B60-B2524BC696A9}" type="presParOf" srcId="{F26191C5-D36F-4064-9026-42B711A83C5F}" destId="{F63E6094-897A-4414-9E65-036CEBF3F644}" srcOrd="0" destOrd="0" presId="urn:microsoft.com/office/officeart/2016/7/layout/BasicLinearProcessNumbered"/>
    <dgm:cxn modelId="{1B1FB32C-6618-4E97-9C36-E49967F2FC2B}" type="presParOf" srcId="{F26191C5-D36F-4064-9026-42B711A83C5F}" destId="{F1A9FE42-62B8-4C22-B070-7A4782F278D3}" srcOrd="1" destOrd="0" presId="urn:microsoft.com/office/officeart/2016/7/layout/BasicLinearProcessNumbered"/>
    <dgm:cxn modelId="{440E3F34-8E74-42CB-85D1-242809835A95}" type="presParOf" srcId="{F26191C5-D36F-4064-9026-42B711A83C5F}" destId="{6BC32AB6-7C73-4E24-A00F-EB2F88328CB1}" srcOrd="2" destOrd="0" presId="urn:microsoft.com/office/officeart/2016/7/layout/BasicLinearProcessNumbered"/>
    <dgm:cxn modelId="{BED43151-B2CF-4953-BB60-33E79F94C039}" type="presParOf" srcId="{F26191C5-D36F-4064-9026-42B711A83C5F}" destId="{EFE892BF-851A-4628-B5F0-701674102E82}" srcOrd="3" destOrd="0" presId="urn:microsoft.com/office/officeart/2016/7/layout/BasicLinearProcessNumbered"/>
    <dgm:cxn modelId="{D9436C64-DECA-44EF-8415-734BECBDABA0}" type="presParOf" srcId="{ED3425FD-4FDA-4267-B2DE-94E1AB16B29F}" destId="{B88E6E70-1BC1-4055-9470-7001ACEC148D}" srcOrd="11" destOrd="0" presId="urn:microsoft.com/office/officeart/2016/7/layout/BasicLinearProcessNumbered"/>
    <dgm:cxn modelId="{DFD0F982-33A4-4737-B622-C5DC50B5FB24}" type="presParOf" srcId="{ED3425FD-4FDA-4267-B2DE-94E1AB16B29F}" destId="{E57D7D15-FF66-467D-80D7-FFD6318E1E83}" srcOrd="12" destOrd="0" presId="urn:microsoft.com/office/officeart/2016/7/layout/BasicLinearProcessNumbered"/>
    <dgm:cxn modelId="{667DAA63-C771-450A-95ED-475CA76DB5E7}" type="presParOf" srcId="{E57D7D15-FF66-467D-80D7-FFD6318E1E83}" destId="{FCDD1C42-59C0-48BA-A3D6-4F1319630C39}" srcOrd="0" destOrd="0" presId="urn:microsoft.com/office/officeart/2016/7/layout/BasicLinearProcessNumbered"/>
    <dgm:cxn modelId="{130189C5-1ED3-4B02-B103-1A007CCF7144}" type="presParOf" srcId="{E57D7D15-FF66-467D-80D7-FFD6318E1E83}" destId="{596CE124-A136-461C-93F8-42E4FFEDED7C}" srcOrd="1" destOrd="0" presId="urn:microsoft.com/office/officeart/2016/7/layout/BasicLinearProcessNumbered"/>
    <dgm:cxn modelId="{E9309F2F-CF0C-43E5-92AE-EF907C65EAC7}" type="presParOf" srcId="{E57D7D15-FF66-467D-80D7-FFD6318E1E83}" destId="{E1EA3A6E-DBF9-4E31-A8B7-966CB90077BC}" srcOrd="2" destOrd="0" presId="urn:microsoft.com/office/officeart/2016/7/layout/BasicLinearProcessNumbered"/>
    <dgm:cxn modelId="{E4558D5B-11D8-4B0E-8DB0-6DBD0E5434AC}" type="presParOf" srcId="{E57D7D15-FF66-467D-80D7-FFD6318E1E83}" destId="{C2DEC966-C9F1-425B-BF43-75F66A9B2C49}" srcOrd="3" destOrd="0" presId="urn:microsoft.com/office/officeart/2016/7/layout/BasicLinearProcessNumbered"/>
    <dgm:cxn modelId="{6B8EA7BB-8199-413E-B848-3A9F01EB4F69}" type="presParOf" srcId="{ED3425FD-4FDA-4267-B2DE-94E1AB16B29F}" destId="{0403722D-0C10-43E1-9ADE-DE6DF755AEE2}" srcOrd="13" destOrd="0" presId="urn:microsoft.com/office/officeart/2016/7/layout/BasicLinearProcessNumbered"/>
    <dgm:cxn modelId="{8046B209-DF9B-47A3-BB00-154BBC3CBFDA}" type="presParOf" srcId="{ED3425FD-4FDA-4267-B2DE-94E1AB16B29F}" destId="{527A1106-2A58-4CB1-8F4F-0501C43E333F}" srcOrd="14" destOrd="0" presId="urn:microsoft.com/office/officeart/2016/7/layout/BasicLinearProcessNumbered"/>
    <dgm:cxn modelId="{6F292D75-6C4D-4801-A1C6-3236F37C9BCC}" type="presParOf" srcId="{527A1106-2A58-4CB1-8F4F-0501C43E333F}" destId="{B82763B1-3F09-4284-878B-3444D7B1F291}" srcOrd="0" destOrd="0" presId="urn:microsoft.com/office/officeart/2016/7/layout/BasicLinearProcessNumbered"/>
    <dgm:cxn modelId="{2C2F7C40-6368-4F02-95D1-0FA8A630AF20}" type="presParOf" srcId="{527A1106-2A58-4CB1-8F4F-0501C43E333F}" destId="{1798C2C3-3DF7-4222-8D0C-0AC8100D774C}" srcOrd="1" destOrd="0" presId="urn:microsoft.com/office/officeart/2016/7/layout/BasicLinearProcessNumbered"/>
    <dgm:cxn modelId="{8BB89C64-04D1-45A9-9DCB-105669F252D3}" type="presParOf" srcId="{527A1106-2A58-4CB1-8F4F-0501C43E333F}" destId="{0B82FECA-E6CE-49E4-88D1-0BD7419518C2}" srcOrd="2" destOrd="0" presId="urn:microsoft.com/office/officeart/2016/7/layout/BasicLinearProcessNumbered"/>
    <dgm:cxn modelId="{BAE434A2-3272-4DA3-A235-D27BF8A0654F}" type="presParOf" srcId="{527A1106-2A58-4CB1-8F4F-0501C43E333F}" destId="{A7D45614-E2BE-4B48-BADF-B2F96755629E}" srcOrd="3" destOrd="0" presId="urn:microsoft.com/office/officeart/2016/7/layout/BasicLinearProcessNumbered"/>
    <dgm:cxn modelId="{E7AD0AB2-4CAC-48D1-92EC-463BC7FA1160}" type="presParOf" srcId="{ED3425FD-4FDA-4267-B2DE-94E1AB16B29F}" destId="{A0956568-3FB5-4A4A-A62C-F6995CD46B5A}" srcOrd="15" destOrd="0" presId="urn:microsoft.com/office/officeart/2016/7/layout/BasicLinearProcessNumbered"/>
    <dgm:cxn modelId="{650A8E36-867F-4C7D-813C-F86FC9EB690C}" type="presParOf" srcId="{ED3425FD-4FDA-4267-B2DE-94E1AB16B29F}" destId="{5AE65D4A-AA9D-481A-A9FF-4F1BFE0D3FDE}" srcOrd="16" destOrd="0" presId="urn:microsoft.com/office/officeart/2016/7/layout/BasicLinearProcessNumbered"/>
    <dgm:cxn modelId="{E741D2FB-E404-4391-97F3-E13D232D1A00}" type="presParOf" srcId="{5AE65D4A-AA9D-481A-A9FF-4F1BFE0D3FDE}" destId="{C4CC9A7B-97B6-4FDC-BB01-3CCFFFCAD0B1}" srcOrd="0" destOrd="0" presId="urn:microsoft.com/office/officeart/2016/7/layout/BasicLinearProcessNumbered"/>
    <dgm:cxn modelId="{673B44E7-0875-496A-9707-B10352C77DE2}" type="presParOf" srcId="{5AE65D4A-AA9D-481A-A9FF-4F1BFE0D3FDE}" destId="{8A7EBE43-DB25-4059-8E38-613A56A487BA}" srcOrd="1" destOrd="0" presId="urn:microsoft.com/office/officeart/2016/7/layout/BasicLinearProcessNumbered"/>
    <dgm:cxn modelId="{E897B015-2183-42E7-9927-CDA2779A9EA3}" type="presParOf" srcId="{5AE65D4A-AA9D-481A-A9FF-4F1BFE0D3FDE}" destId="{DDD7CA85-62E8-4EA1-91E8-98CB7381064C}" srcOrd="2" destOrd="0" presId="urn:microsoft.com/office/officeart/2016/7/layout/BasicLinearProcessNumbered"/>
    <dgm:cxn modelId="{7F8FEF36-DFA2-4C0C-9C89-5ABD0EFECBD7}" type="presParOf" srcId="{5AE65D4A-AA9D-481A-A9FF-4F1BFE0D3FDE}" destId="{7E97E06E-DB76-4F83-8E43-C5C63ABB0EBD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B830E8A-715B-4231-B6A3-6CD3DC6AFA55}" type="doc">
      <dgm:prSet loTypeId="urn:microsoft.com/office/officeart/2005/8/layout/chevron1" loCatId="Inbox" qsTypeId="urn:microsoft.com/office/officeart/2005/8/quickstyle/simple3" qsCatId="simple" csTypeId="urn:microsoft.com/office/officeart/2005/8/colors/accent6_4" csCatId="accent6" phldr="1"/>
      <dgm:spPr/>
      <dgm:t>
        <a:bodyPr/>
        <a:lstStyle/>
        <a:p>
          <a:endParaRPr lang="en-US"/>
        </a:p>
      </dgm:t>
    </dgm:pt>
    <dgm:pt modelId="{549D668F-B054-4F43-A593-DCD6BE026C9D}">
      <dgm:prSet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/>
            <a:t>New Features</a:t>
          </a:r>
        </a:p>
      </dgm:t>
    </dgm:pt>
    <dgm:pt modelId="{A6C8EB43-3B3E-4874-BEE9-36650E49AB7E}" type="parTrans" cxnId="{872AE337-D172-450B-961B-9EBE942643F9}">
      <dgm:prSet/>
      <dgm:spPr/>
      <dgm:t>
        <a:bodyPr/>
        <a:lstStyle/>
        <a:p>
          <a:endParaRPr lang="en-US"/>
        </a:p>
      </dgm:t>
    </dgm:pt>
    <dgm:pt modelId="{FF47C35F-77CE-48D8-BE93-9538B94320D8}" type="sibTrans" cxnId="{872AE337-D172-450B-961B-9EBE942643F9}">
      <dgm:prSet/>
      <dgm:spPr/>
      <dgm:t>
        <a:bodyPr/>
        <a:lstStyle/>
        <a:p>
          <a:endParaRPr lang="en-US"/>
        </a:p>
      </dgm:t>
    </dgm:pt>
    <dgm:pt modelId="{F479EC95-5F3D-45DF-8B20-FDF1C95CADD5}">
      <dgm:prSet/>
      <dgm:spPr/>
      <dgm:t>
        <a:bodyPr/>
        <a:lstStyle/>
        <a:p>
          <a:r>
            <a:rPr lang="en-US"/>
            <a:t>Age of the House = Current Year – Year built</a:t>
          </a:r>
        </a:p>
      </dgm:t>
    </dgm:pt>
    <dgm:pt modelId="{FE33A53F-7AC7-45B2-B6C2-B5451D890AD9}" type="parTrans" cxnId="{7B2796D6-D045-4C09-B982-594E011C5406}">
      <dgm:prSet/>
      <dgm:spPr/>
      <dgm:t>
        <a:bodyPr/>
        <a:lstStyle/>
        <a:p>
          <a:endParaRPr lang="en-US"/>
        </a:p>
      </dgm:t>
    </dgm:pt>
    <dgm:pt modelId="{58E90EC6-7338-495C-A16A-6CFA9F966316}" type="sibTrans" cxnId="{7B2796D6-D045-4C09-B982-594E011C5406}">
      <dgm:prSet/>
      <dgm:spPr/>
      <dgm:t>
        <a:bodyPr/>
        <a:lstStyle/>
        <a:p>
          <a:endParaRPr lang="en-US"/>
        </a:p>
      </dgm:t>
    </dgm:pt>
    <dgm:pt modelId="{77A6856C-8BB4-4761-AEDA-1EC6F12D4D02}">
      <dgm:prSet/>
      <dgm:spPr/>
      <dgm:t>
        <a:bodyPr/>
        <a:lstStyle/>
        <a:p>
          <a:r>
            <a:rPr lang="en-US"/>
            <a:t>Total room cnt = bedroomcnt + totalbathcnt</a:t>
          </a:r>
        </a:p>
      </dgm:t>
    </dgm:pt>
    <dgm:pt modelId="{80007A9A-E341-4F22-804B-0A4025D0AE9B}" type="parTrans" cxnId="{135C5E8C-7830-4D2A-B3E2-2B7C1B74D6CE}">
      <dgm:prSet/>
      <dgm:spPr/>
      <dgm:t>
        <a:bodyPr/>
        <a:lstStyle/>
        <a:p>
          <a:endParaRPr lang="en-US"/>
        </a:p>
      </dgm:t>
    </dgm:pt>
    <dgm:pt modelId="{BA591DCF-D0D8-425B-A7AF-A8168B34968F}" type="sibTrans" cxnId="{135C5E8C-7830-4D2A-B3E2-2B7C1B74D6CE}">
      <dgm:prSet/>
      <dgm:spPr/>
      <dgm:t>
        <a:bodyPr/>
        <a:lstStyle/>
        <a:p>
          <a:endParaRPr lang="en-US"/>
        </a:p>
      </dgm:t>
    </dgm:pt>
    <dgm:pt modelId="{57FFCDA1-CB0C-4534-8179-D9E3D4103101}">
      <dgm:prSet/>
      <dgm:spPr/>
      <dgm:t>
        <a:bodyPr/>
        <a:lstStyle/>
        <a:p>
          <a:r>
            <a:rPr lang="en-US"/>
            <a:t>Ratiototaxperyear = totaltax/taxperyear</a:t>
          </a:r>
        </a:p>
      </dgm:t>
    </dgm:pt>
    <dgm:pt modelId="{56D7A99C-3267-481E-8CE6-E74ABDD2F0F8}" type="parTrans" cxnId="{8FB5F31B-76C3-438E-B7C3-F0A3A8349575}">
      <dgm:prSet/>
      <dgm:spPr/>
      <dgm:t>
        <a:bodyPr/>
        <a:lstStyle/>
        <a:p>
          <a:endParaRPr lang="en-US"/>
        </a:p>
      </dgm:t>
    </dgm:pt>
    <dgm:pt modelId="{540FCD57-1180-4533-B400-7A130C6F8E43}" type="sibTrans" cxnId="{8FB5F31B-76C3-438E-B7C3-F0A3A8349575}">
      <dgm:prSet/>
      <dgm:spPr/>
      <dgm:t>
        <a:bodyPr/>
        <a:lstStyle/>
        <a:p>
          <a:endParaRPr lang="en-US"/>
        </a:p>
      </dgm:t>
    </dgm:pt>
    <dgm:pt modelId="{9AAA04CC-0791-4659-8153-AA1FE60AAFCF}">
      <dgm:prSet/>
      <dgm:spPr/>
      <dgm:t>
        <a:bodyPr/>
        <a:lstStyle/>
        <a:p>
          <a:r>
            <a:rPr lang="en-US"/>
            <a:t>Freespace = lotsizesquarefeet-total_finisharea</a:t>
          </a:r>
        </a:p>
      </dgm:t>
    </dgm:pt>
    <dgm:pt modelId="{81D0949E-C830-49B7-B9D0-101094F42C8F}" type="parTrans" cxnId="{A8678FE7-1C3E-4829-8049-E0F6F227F1EC}">
      <dgm:prSet/>
      <dgm:spPr/>
      <dgm:t>
        <a:bodyPr/>
        <a:lstStyle/>
        <a:p>
          <a:endParaRPr lang="en-US"/>
        </a:p>
      </dgm:t>
    </dgm:pt>
    <dgm:pt modelId="{ADC6626F-B1E9-4CFB-B936-4D4A9E554FF0}" type="sibTrans" cxnId="{A8678FE7-1C3E-4829-8049-E0F6F227F1EC}">
      <dgm:prSet/>
      <dgm:spPr/>
      <dgm:t>
        <a:bodyPr/>
        <a:lstStyle/>
        <a:p>
          <a:endParaRPr lang="en-US"/>
        </a:p>
      </dgm:t>
    </dgm:pt>
    <dgm:pt modelId="{2E22E9F1-A5DA-413E-8BC3-7FF0CACFC68E}" type="pres">
      <dgm:prSet presAssocID="{EB830E8A-715B-4231-B6A3-6CD3DC6AFA55}" presName="Name0" presStyleCnt="0">
        <dgm:presLayoutVars>
          <dgm:dir/>
          <dgm:animLvl val="lvl"/>
          <dgm:resizeHandles val="exact"/>
        </dgm:presLayoutVars>
      </dgm:prSet>
      <dgm:spPr/>
    </dgm:pt>
    <dgm:pt modelId="{7A0E0E53-D6D6-48A6-A310-6C03BA550C9C}" type="pres">
      <dgm:prSet presAssocID="{549D668F-B054-4F43-A593-DCD6BE026C9D}" presName="composite" presStyleCnt="0"/>
      <dgm:spPr/>
    </dgm:pt>
    <dgm:pt modelId="{83819071-1EF6-4ABB-BA63-78869E143E47}" type="pres">
      <dgm:prSet presAssocID="{549D668F-B054-4F43-A593-DCD6BE026C9D}" presName="parTx" presStyleLbl="node1" presStyleIdx="0" presStyleCnt="1">
        <dgm:presLayoutVars>
          <dgm:chMax val="0"/>
          <dgm:chPref val="0"/>
          <dgm:bulletEnabled val="1"/>
        </dgm:presLayoutVars>
      </dgm:prSet>
      <dgm:spPr/>
    </dgm:pt>
    <dgm:pt modelId="{2D5EF93C-6020-414C-895E-FCCA1F92577F}" type="pres">
      <dgm:prSet presAssocID="{549D668F-B054-4F43-A593-DCD6BE026C9D}" presName="desTx" presStyleLbl="revTx" presStyleIdx="0" presStyleCnt="1">
        <dgm:presLayoutVars>
          <dgm:bulletEnabled val="1"/>
        </dgm:presLayoutVars>
      </dgm:prSet>
      <dgm:spPr/>
    </dgm:pt>
  </dgm:ptLst>
  <dgm:cxnLst>
    <dgm:cxn modelId="{8FB5F31B-76C3-438E-B7C3-F0A3A8349575}" srcId="{549D668F-B054-4F43-A593-DCD6BE026C9D}" destId="{57FFCDA1-CB0C-4534-8179-D9E3D4103101}" srcOrd="2" destOrd="0" parTransId="{56D7A99C-3267-481E-8CE6-E74ABDD2F0F8}" sibTransId="{540FCD57-1180-4533-B400-7A130C6F8E43}"/>
    <dgm:cxn modelId="{A09F272A-347F-438E-A7CF-C74FEF9E1D98}" type="presOf" srcId="{EB830E8A-715B-4231-B6A3-6CD3DC6AFA55}" destId="{2E22E9F1-A5DA-413E-8BC3-7FF0CACFC68E}" srcOrd="0" destOrd="0" presId="urn:microsoft.com/office/officeart/2005/8/layout/chevron1"/>
    <dgm:cxn modelId="{872AE337-D172-450B-961B-9EBE942643F9}" srcId="{EB830E8A-715B-4231-B6A3-6CD3DC6AFA55}" destId="{549D668F-B054-4F43-A593-DCD6BE026C9D}" srcOrd="0" destOrd="0" parTransId="{A6C8EB43-3B3E-4874-BEE9-36650E49AB7E}" sibTransId="{FF47C35F-77CE-48D8-BE93-9538B94320D8}"/>
    <dgm:cxn modelId="{3E5AB060-8806-4ACB-B77E-88DF04BAD898}" type="presOf" srcId="{9AAA04CC-0791-4659-8153-AA1FE60AAFCF}" destId="{2D5EF93C-6020-414C-895E-FCCA1F92577F}" srcOrd="0" destOrd="3" presId="urn:microsoft.com/office/officeart/2005/8/layout/chevron1"/>
    <dgm:cxn modelId="{115EAD81-7C2D-4943-8CCC-E1C8802BA7A7}" type="presOf" srcId="{57FFCDA1-CB0C-4534-8179-D9E3D4103101}" destId="{2D5EF93C-6020-414C-895E-FCCA1F92577F}" srcOrd="0" destOrd="2" presId="urn:microsoft.com/office/officeart/2005/8/layout/chevron1"/>
    <dgm:cxn modelId="{135C5E8C-7830-4D2A-B3E2-2B7C1B74D6CE}" srcId="{549D668F-B054-4F43-A593-DCD6BE026C9D}" destId="{77A6856C-8BB4-4761-AEDA-1EC6F12D4D02}" srcOrd="1" destOrd="0" parTransId="{80007A9A-E341-4F22-804B-0A4025D0AE9B}" sibTransId="{BA591DCF-D0D8-425B-A7AF-A8168B34968F}"/>
    <dgm:cxn modelId="{596590A4-83A8-4A5B-8F27-26BCB0FE6BF2}" type="presOf" srcId="{549D668F-B054-4F43-A593-DCD6BE026C9D}" destId="{83819071-1EF6-4ABB-BA63-78869E143E47}" srcOrd="0" destOrd="0" presId="urn:microsoft.com/office/officeart/2005/8/layout/chevron1"/>
    <dgm:cxn modelId="{2F3356B7-3CDF-4704-A065-2B474FD031B1}" type="presOf" srcId="{F479EC95-5F3D-45DF-8B20-FDF1C95CADD5}" destId="{2D5EF93C-6020-414C-895E-FCCA1F92577F}" srcOrd="0" destOrd="0" presId="urn:microsoft.com/office/officeart/2005/8/layout/chevron1"/>
    <dgm:cxn modelId="{7B2796D6-D045-4C09-B982-594E011C5406}" srcId="{549D668F-B054-4F43-A593-DCD6BE026C9D}" destId="{F479EC95-5F3D-45DF-8B20-FDF1C95CADD5}" srcOrd="0" destOrd="0" parTransId="{FE33A53F-7AC7-45B2-B6C2-B5451D890AD9}" sibTransId="{58E90EC6-7338-495C-A16A-6CFA9F966316}"/>
    <dgm:cxn modelId="{A8678FE7-1C3E-4829-8049-E0F6F227F1EC}" srcId="{549D668F-B054-4F43-A593-DCD6BE026C9D}" destId="{9AAA04CC-0791-4659-8153-AA1FE60AAFCF}" srcOrd="3" destOrd="0" parTransId="{81D0949E-C830-49B7-B9D0-101094F42C8F}" sibTransId="{ADC6626F-B1E9-4CFB-B936-4D4A9E554FF0}"/>
    <dgm:cxn modelId="{1A33E4FC-0A8D-4373-9EFA-80A042C5DD45}" type="presOf" srcId="{77A6856C-8BB4-4761-AEDA-1EC6F12D4D02}" destId="{2D5EF93C-6020-414C-895E-FCCA1F92577F}" srcOrd="0" destOrd="1" presId="urn:microsoft.com/office/officeart/2005/8/layout/chevron1"/>
    <dgm:cxn modelId="{9331218A-2B77-4C71-AF07-3A909FB23C17}" type="presParOf" srcId="{2E22E9F1-A5DA-413E-8BC3-7FF0CACFC68E}" destId="{7A0E0E53-D6D6-48A6-A310-6C03BA550C9C}" srcOrd="0" destOrd="0" presId="urn:microsoft.com/office/officeart/2005/8/layout/chevron1"/>
    <dgm:cxn modelId="{FB493EF0-BC4F-413D-AD84-6DAC8063C80B}" type="presParOf" srcId="{7A0E0E53-D6D6-48A6-A310-6C03BA550C9C}" destId="{83819071-1EF6-4ABB-BA63-78869E143E47}" srcOrd="0" destOrd="0" presId="urn:microsoft.com/office/officeart/2005/8/layout/chevron1"/>
    <dgm:cxn modelId="{021ADC40-CBE8-4A69-A3B4-B7539D8D1D1A}" type="presParOf" srcId="{7A0E0E53-D6D6-48A6-A310-6C03BA550C9C}" destId="{2D5EF93C-6020-414C-895E-FCCA1F92577F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E965DC-8A4D-409F-BE72-8509D7F09A4E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3_3" csCatId="accent3"/>
      <dgm:spPr/>
      <dgm:t>
        <a:bodyPr/>
        <a:lstStyle/>
        <a:p>
          <a:endParaRPr lang="en-US"/>
        </a:p>
      </dgm:t>
    </dgm:pt>
    <dgm:pt modelId="{6468FAF6-6A28-4396-820F-8173FC116D19}">
      <dgm:prSet/>
      <dgm:spPr/>
      <dgm:t>
        <a:bodyPr/>
        <a:lstStyle/>
        <a:p>
          <a:r>
            <a:rPr lang="en-US"/>
            <a:t>Missing Values</a:t>
          </a:r>
        </a:p>
      </dgm:t>
    </dgm:pt>
    <dgm:pt modelId="{7357A7D2-E2A5-4BED-80DF-B6BA0DF4D001}" type="parTrans" cxnId="{3BD2FB7C-F9E3-49C9-9CA6-30A8BCC5C3F9}">
      <dgm:prSet/>
      <dgm:spPr/>
      <dgm:t>
        <a:bodyPr/>
        <a:lstStyle/>
        <a:p>
          <a:endParaRPr lang="en-US"/>
        </a:p>
      </dgm:t>
    </dgm:pt>
    <dgm:pt modelId="{100393E0-9522-481D-A547-E7C794196C9F}" type="sibTrans" cxnId="{3BD2FB7C-F9E3-49C9-9CA6-30A8BCC5C3F9}">
      <dgm:prSet phldrT="1" phldr="0"/>
      <dgm:spPr/>
      <dgm:t>
        <a:bodyPr/>
        <a:lstStyle/>
        <a:p>
          <a:r>
            <a:rPr lang="en-US" dirty="0"/>
            <a:t>1</a:t>
          </a:r>
        </a:p>
      </dgm:t>
    </dgm:pt>
    <dgm:pt modelId="{41E531B5-EB0A-41A3-AFA3-4D56C04C68BF}">
      <dgm:prSet/>
      <dgm:spPr/>
      <dgm:t>
        <a:bodyPr/>
        <a:lstStyle/>
        <a:p>
          <a:r>
            <a:rPr lang="en-US"/>
            <a:t>Feature Selection</a:t>
          </a:r>
        </a:p>
      </dgm:t>
    </dgm:pt>
    <dgm:pt modelId="{C7E873B5-B0F7-4EA2-8E3C-C6F60AE58435}" type="parTrans" cxnId="{0C5C4517-3468-4279-9AD9-57BE3184D05E}">
      <dgm:prSet/>
      <dgm:spPr/>
      <dgm:t>
        <a:bodyPr/>
        <a:lstStyle/>
        <a:p>
          <a:endParaRPr lang="en-US"/>
        </a:p>
      </dgm:t>
    </dgm:pt>
    <dgm:pt modelId="{576C39EE-F699-406E-B24B-2BB0BB0DCF0D}" type="sibTrans" cxnId="{0C5C4517-3468-4279-9AD9-57BE3184D05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0B8C6636-6852-4EC6-A123-E49087CE6318}">
      <dgm:prSet/>
      <dgm:spPr/>
      <dgm:t>
        <a:bodyPr/>
        <a:lstStyle/>
        <a:p>
          <a:r>
            <a:rPr lang="en-US"/>
            <a:t>Feature Engineering</a:t>
          </a:r>
        </a:p>
      </dgm:t>
    </dgm:pt>
    <dgm:pt modelId="{679CCF65-9140-4372-8F4F-A87695DABAB4}" type="parTrans" cxnId="{E0851445-4E29-499F-BCE5-0AF010562DA7}">
      <dgm:prSet/>
      <dgm:spPr/>
      <dgm:t>
        <a:bodyPr/>
        <a:lstStyle/>
        <a:p>
          <a:endParaRPr lang="en-US"/>
        </a:p>
      </dgm:t>
    </dgm:pt>
    <dgm:pt modelId="{FDF1E360-0DD2-46D7-847D-CB8E38156D30}" type="sibTrans" cxnId="{E0851445-4E29-499F-BCE5-0AF010562DA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37752223-3F1A-4B8C-B7DC-131AAAC8E49D}" type="pres">
      <dgm:prSet presAssocID="{4EE965DC-8A4D-409F-BE72-8509D7F09A4E}" presName="Name0" presStyleCnt="0">
        <dgm:presLayoutVars>
          <dgm:animLvl val="lvl"/>
          <dgm:resizeHandles val="exact"/>
        </dgm:presLayoutVars>
      </dgm:prSet>
      <dgm:spPr/>
    </dgm:pt>
    <dgm:pt modelId="{982595AC-33E2-4CAD-BD30-E9CE899E0FF7}" type="pres">
      <dgm:prSet presAssocID="{6468FAF6-6A28-4396-820F-8173FC116D19}" presName="compositeNode" presStyleCnt="0">
        <dgm:presLayoutVars>
          <dgm:bulletEnabled val="1"/>
        </dgm:presLayoutVars>
      </dgm:prSet>
      <dgm:spPr/>
    </dgm:pt>
    <dgm:pt modelId="{6CAD62EF-14CF-4EF1-80E1-7B1710082415}" type="pres">
      <dgm:prSet presAssocID="{6468FAF6-6A28-4396-820F-8173FC116D19}" presName="bgRect" presStyleLbl="bgAccFollowNode1" presStyleIdx="0" presStyleCnt="3"/>
      <dgm:spPr/>
    </dgm:pt>
    <dgm:pt modelId="{3353BC1A-049C-4157-B43B-936405744F56}" type="pres">
      <dgm:prSet presAssocID="{100393E0-9522-481D-A547-E7C794196C9F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0D3C601C-5CCC-44F5-95BC-7DCFC51C45CA}" type="pres">
      <dgm:prSet presAssocID="{6468FAF6-6A28-4396-820F-8173FC116D19}" presName="bottomLine" presStyleLbl="alignNode1" presStyleIdx="1" presStyleCnt="6">
        <dgm:presLayoutVars/>
      </dgm:prSet>
      <dgm:spPr/>
    </dgm:pt>
    <dgm:pt modelId="{92734867-1404-4BB6-B313-56BE6B39B0A5}" type="pres">
      <dgm:prSet presAssocID="{6468FAF6-6A28-4396-820F-8173FC116D19}" presName="nodeText" presStyleLbl="bgAccFollowNode1" presStyleIdx="0" presStyleCnt="3">
        <dgm:presLayoutVars>
          <dgm:bulletEnabled val="1"/>
        </dgm:presLayoutVars>
      </dgm:prSet>
      <dgm:spPr/>
    </dgm:pt>
    <dgm:pt modelId="{2EC7F6E4-D69A-4388-9AC6-E7D66FF45AA7}" type="pres">
      <dgm:prSet presAssocID="{100393E0-9522-481D-A547-E7C794196C9F}" presName="sibTrans" presStyleCnt="0"/>
      <dgm:spPr/>
    </dgm:pt>
    <dgm:pt modelId="{B231FC2B-29A2-48C2-BF45-FD8DDB7BA820}" type="pres">
      <dgm:prSet presAssocID="{41E531B5-EB0A-41A3-AFA3-4D56C04C68BF}" presName="compositeNode" presStyleCnt="0">
        <dgm:presLayoutVars>
          <dgm:bulletEnabled val="1"/>
        </dgm:presLayoutVars>
      </dgm:prSet>
      <dgm:spPr/>
    </dgm:pt>
    <dgm:pt modelId="{86F8BB55-1D4B-4347-9CDC-031E91050A76}" type="pres">
      <dgm:prSet presAssocID="{41E531B5-EB0A-41A3-AFA3-4D56C04C68BF}" presName="bgRect" presStyleLbl="bgAccFollowNode1" presStyleIdx="1" presStyleCnt="3"/>
      <dgm:spPr/>
    </dgm:pt>
    <dgm:pt modelId="{2161C914-631F-4AFB-9B55-55610243CE7A}" type="pres">
      <dgm:prSet presAssocID="{576C39EE-F699-406E-B24B-2BB0BB0DCF0D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5AD557E2-B373-4FA0-A9EF-44A00927E133}" type="pres">
      <dgm:prSet presAssocID="{41E531B5-EB0A-41A3-AFA3-4D56C04C68BF}" presName="bottomLine" presStyleLbl="alignNode1" presStyleIdx="3" presStyleCnt="6">
        <dgm:presLayoutVars/>
      </dgm:prSet>
      <dgm:spPr/>
    </dgm:pt>
    <dgm:pt modelId="{E9C8EF30-6C54-417C-B822-ACAF50AF5A05}" type="pres">
      <dgm:prSet presAssocID="{41E531B5-EB0A-41A3-AFA3-4D56C04C68BF}" presName="nodeText" presStyleLbl="bgAccFollowNode1" presStyleIdx="1" presStyleCnt="3">
        <dgm:presLayoutVars>
          <dgm:bulletEnabled val="1"/>
        </dgm:presLayoutVars>
      </dgm:prSet>
      <dgm:spPr/>
    </dgm:pt>
    <dgm:pt modelId="{7E6F87C3-BEE3-4E56-9D93-6B714C990D9C}" type="pres">
      <dgm:prSet presAssocID="{576C39EE-F699-406E-B24B-2BB0BB0DCF0D}" presName="sibTrans" presStyleCnt="0"/>
      <dgm:spPr/>
    </dgm:pt>
    <dgm:pt modelId="{3D1E4A9E-C33C-463A-B10B-0A7D194E3514}" type="pres">
      <dgm:prSet presAssocID="{0B8C6636-6852-4EC6-A123-E49087CE6318}" presName="compositeNode" presStyleCnt="0">
        <dgm:presLayoutVars>
          <dgm:bulletEnabled val="1"/>
        </dgm:presLayoutVars>
      </dgm:prSet>
      <dgm:spPr/>
    </dgm:pt>
    <dgm:pt modelId="{54887E56-964A-4DC5-9A85-AD4A502E47C9}" type="pres">
      <dgm:prSet presAssocID="{0B8C6636-6852-4EC6-A123-E49087CE6318}" presName="bgRect" presStyleLbl="bgAccFollowNode1" presStyleIdx="2" presStyleCnt="3"/>
      <dgm:spPr/>
    </dgm:pt>
    <dgm:pt modelId="{0F0F2DB4-FA77-4621-BBDF-4B8C6FFE07C0}" type="pres">
      <dgm:prSet presAssocID="{FDF1E360-0DD2-46D7-847D-CB8E38156D30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A9D1029F-53CE-40FB-829B-7528FC46E11E}" type="pres">
      <dgm:prSet presAssocID="{0B8C6636-6852-4EC6-A123-E49087CE6318}" presName="bottomLine" presStyleLbl="alignNode1" presStyleIdx="5" presStyleCnt="6">
        <dgm:presLayoutVars/>
      </dgm:prSet>
      <dgm:spPr/>
    </dgm:pt>
    <dgm:pt modelId="{319B63F8-11F4-42CD-89BD-194F54C4E355}" type="pres">
      <dgm:prSet presAssocID="{0B8C6636-6852-4EC6-A123-E49087CE6318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0C5C4517-3468-4279-9AD9-57BE3184D05E}" srcId="{4EE965DC-8A4D-409F-BE72-8509D7F09A4E}" destId="{41E531B5-EB0A-41A3-AFA3-4D56C04C68BF}" srcOrd="1" destOrd="0" parTransId="{C7E873B5-B0F7-4EA2-8E3C-C6F60AE58435}" sibTransId="{576C39EE-F699-406E-B24B-2BB0BB0DCF0D}"/>
    <dgm:cxn modelId="{3BC4975D-1A39-4C3F-8269-F8090F8792C9}" type="presOf" srcId="{6468FAF6-6A28-4396-820F-8173FC116D19}" destId="{92734867-1404-4BB6-B313-56BE6B39B0A5}" srcOrd="1" destOrd="0" presId="urn:microsoft.com/office/officeart/2016/7/layout/BasicLinearProcessNumbered"/>
    <dgm:cxn modelId="{C5145D64-B476-49D1-84A5-6050337578B3}" type="presOf" srcId="{FDF1E360-0DD2-46D7-847D-CB8E38156D30}" destId="{0F0F2DB4-FA77-4621-BBDF-4B8C6FFE07C0}" srcOrd="0" destOrd="0" presId="urn:microsoft.com/office/officeart/2016/7/layout/BasicLinearProcessNumbered"/>
    <dgm:cxn modelId="{E0851445-4E29-499F-BCE5-0AF010562DA7}" srcId="{4EE965DC-8A4D-409F-BE72-8509D7F09A4E}" destId="{0B8C6636-6852-4EC6-A123-E49087CE6318}" srcOrd="2" destOrd="0" parTransId="{679CCF65-9140-4372-8F4F-A87695DABAB4}" sibTransId="{FDF1E360-0DD2-46D7-847D-CB8E38156D30}"/>
    <dgm:cxn modelId="{9BC4A16C-ADA5-486F-AD4F-F0889ECD9689}" type="presOf" srcId="{100393E0-9522-481D-A547-E7C794196C9F}" destId="{3353BC1A-049C-4157-B43B-936405744F56}" srcOrd="0" destOrd="0" presId="urn:microsoft.com/office/officeart/2016/7/layout/BasicLinearProcessNumbered"/>
    <dgm:cxn modelId="{45C7FD53-6653-4434-A09A-4A583A3ABE46}" type="presOf" srcId="{41E531B5-EB0A-41A3-AFA3-4D56C04C68BF}" destId="{E9C8EF30-6C54-417C-B822-ACAF50AF5A05}" srcOrd="1" destOrd="0" presId="urn:microsoft.com/office/officeart/2016/7/layout/BasicLinearProcessNumbered"/>
    <dgm:cxn modelId="{3BD2FB7C-F9E3-49C9-9CA6-30A8BCC5C3F9}" srcId="{4EE965DC-8A4D-409F-BE72-8509D7F09A4E}" destId="{6468FAF6-6A28-4396-820F-8173FC116D19}" srcOrd="0" destOrd="0" parTransId="{7357A7D2-E2A5-4BED-80DF-B6BA0DF4D001}" sibTransId="{100393E0-9522-481D-A547-E7C794196C9F}"/>
    <dgm:cxn modelId="{9D977A7D-F914-4B43-8654-AEA2EDE95931}" type="presOf" srcId="{4EE965DC-8A4D-409F-BE72-8509D7F09A4E}" destId="{37752223-3F1A-4B8C-B7DC-131AAAC8E49D}" srcOrd="0" destOrd="0" presId="urn:microsoft.com/office/officeart/2016/7/layout/BasicLinearProcessNumbered"/>
    <dgm:cxn modelId="{B0DB7892-FA46-474E-A587-8068B76571AD}" type="presOf" srcId="{576C39EE-F699-406E-B24B-2BB0BB0DCF0D}" destId="{2161C914-631F-4AFB-9B55-55610243CE7A}" srcOrd="0" destOrd="0" presId="urn:microsoft.com/office/officeart/2016/7/layout/BasicLinearProcessNumbered"/>
    <dgm:cxn modelId="{A3696BA0-587E-4FA1-897E-089C64F6F0F5}" type="presOf" srcId="{0B8C6636-6852-4EC6-A123-E49087CE6318}" destId="{319B63F8-11F4-42CD-89BD-194F54C4E355}" srcOrd="1" destOrd="0" presId="urn:microsoft.com/office/officeart/2016/7/layout/BasicLinearProcessNumbered"/>
    <dgm:cxn modelId="{9B5E78A3-549E-4E85-8706-10CFB15FD67E}" type="presOf" srcId="{6468FAF6-6A28-4396-820F-8173FC116D19}" destId="{6CAD62EF-14CF-4EF1-80E1-7B1710082415}" srcOrd="0" destOrd="0" presId="urn:microsoft.com/office/officeart/2016/7/layout/BasicLinearProcessNumbered"/>
    <dgm:cxn modelId="{9A3015AC-6819-4CA3-B63F-9D3454FFCF9B}" type="presOf" srcId="{0B8C6636-6852-4EC6-A123-E49087CE6318}" destId="{54887E56-964A-4DC5-9A85-AD4A502E47C9}" srcOrd="0" destOrd="0" presId="urn:microsoft.com/office/officeart/2016/7/layout/BasicLinearProcessNumbered"/>
    <dgm:cxn modelId="{4E84A0C6-BBD2-4161-8674-08F96A2F510A}" type="presOf" srcId="{41E531B5-EB0A-41A3-AFA3-4D56C04C68BF}" destId="{86F8BB55-1D4B-4347-9CDC-031E91050A76}" srcOrd="0" destOrd="0" presId="urn:microsoft.com/office/officeart/2016/7/layout/BasicLinearProcessNumbered"/>
    <dgm:cxn modelId="{B9FDF5F0-8B78-4B90-BE33-379D83BF47AD}" type="presParOf" srcId="{37752223-3F1A-4B8C-B7DC-131AAAC8E49D}" destId="{982595AC-33E2-4CAD-BD30-E9CE899E0FF7}" srcOrd="0" destOrd="0" presId="urn:microsoft.com/office/officeart/2016/7/layout/BasicLinearProcessNumbered"/>
    <dgm:cxn modelId="{731CAC7A-2054-4A34-A02B-D26C6EFA2129}" type="presParOf" srcId="{982595AC-33E2-4CAD-BD30-E9CE899E0FF7}" destId="{6CAD62EF-14CF-4EF1-80E1-7B1710082415}" srcOrd="0" destOrd="0" presId="urn:microsoft.com/office/officeart/2016/7/layout/BasicLinearProcessNumbered"/>
    <dgm:cxn modelId="{105B344D-9220-4A04-91A7-E1706AC497DA}" type="presParOf" srcId="{982595AC-33E2-4CAD-BD30-E9CE899E0FF7}" destId="{3353BC1A-049C-4157-B43B-936405744F56}" srcOrd="1" destOrd="0" presId="urn:microsoft.com/office/officeart/2016/7/layout/BasicLinearProcessNumbered"/>
    <dgm:cxn modelId="{5FC7B58D-5C4E-4D22-B929-25EB5797DD18}" type="presParOf" srcId="{982595AC-33E2-4CAD-BD30-E9CE899E0FF7}" destId="{0D3C601C-5CCC-44F5-95BC-7DCFC51C45CA}" srcOrd="2" destOrd="0" presId="urn:microsoft.com/office/officeart/2016/7/layout/BasicLinearProcessNumbered"/>
    <dgm:cxn modelId="{6A20CACE-A987-4F9D-B1A9-37D3F3D78233}" type="presParOf" srcId="{982595AC-33E2-4CAD-BD30-E9CE899E0FF7}" destId="{92734867-1404-4BB6-B313-56BE6B39B0A5}" srcOrd="3" destOrd="0" presId="urn:microsoft.com/office/officeart/2016/7/layout/BasicLinearProcessNumbered"/>
    <dgm:cxn modelId="{73753460-7D40-4EFE-B099-9C80ED2B4BD8}" type="presParOf" srcId="{37752223-3F1A-4B8C-B7DC-131AAAC8E49D}" destId="{2EC7F6E4-D69A-4388-9AC6-E7D66FF45AA7}" srcOrd="1" destOrd="0" presId="urn:microsoft.com/office/officeart/2016/7/layout/BasicLinearProcessNumbered"/>
    <dgm:cxn modelId="{BD96DE87-7F56-41D5-AB2F-B40FE7692043}" type="presParOf" srcId="{37752223-3F1A-4B8C-B7DC-131AAAC8E49D}" destId="{B231FC2B-29A2-48C2-BF45-FD8DDB7BA820}" srcOrd="2" destOrd="0" presId="urn:microsoft.com/office/officeart/2016/7/layout/BasicLinearProcessNumbered"/>
    <dgm:cxn modelId="{EB079B45-6108-482C-A697-1299B8719D60}" type="presParOf" srcId="{B231FC2B-29A2-48C2-BF45-FD8DDB7BA820}" destId="{86F8BB55-1D4B-4347-9CDC-031E91050A76}" srcOrd="0" destOrd="0" presId="urn:microsoft.com/office/officeart/2016/7/layout/BasicLinearProcessNumbered"/>
    <dgm:cxn modelId="{61E1CDCC-4BA9-4613-8755-0E79840AEF66}" type="presParOf" srcId="{B231FC2B-29A2-48C2-BF45-FD8DDB7BA820}" destId="{2161C914-631F-4AFB-9B55-55610243CE7A}" srcOrd="1" destOrd="0" presId="urn:microsoft.com/office/officeart/2016/7/layout/BasicLinearProcessNumbered"/>
    <dgm:cxn modelId="{58F8C005-C3D5-4ADF-8516-F5FD10C64444}" type="presParOf" srcId="{B231FC2B-29A2-48C2-BF45-FD8DDB7BA820}" destId="{5AD557E2-B373-4FA0-A9EF-44A00927E133}" srcOrd="2" destOrd="0" presId="urn:microsoft.com/office/officeart/2016/7/layout/BasicLinearProcessNumbered"/>
    <dgm:cxn modelId="{D874C149-E209-4E22-8D02-718EF120EF2C}" type="presParOf" srcId="{B231FC2B-29A2-48C2-BF45-FD8DDB7BA820}" destId="{E9C8EF30-6C54-417C-B822-ACAF50AF5A05}" srcOrd="3" destOrd="0" presId="urn:microsoft.com/office/officeart/2016/7/layout/BasicLinearProcessNumbered"/>
    <dgm:cxn modelId="{9EBCD104-3C2C-4AD4-A03B-C16285F98AE8}" type="presParOf" srcId="{37752223-3F1A-4B8C-B7DC-131AAAC8E49D}" destId="{7E6F87C3-BEE3-4E56-9D93-6B714C990D9C}" srcOrd="3" destOrd="0" presId="urn:microsoft.com/office/officeart/2016/7/layout/BasicLinearProcessNumbered"/>
    <dgm:cxn modelId="{10517109-17B7-4727-9BC1-F21E998D1CB0}" type="presParOf" srcId="{37752223-3F1A-4B8C-B7DC-131AAAC8E49D}" destId="{3D1E4A9E-C33C-463A-B10B-0A7D194E3514}" srcOrd="4" destOrd="0" presId="urn:microsoft.com/office/officeart/2016/7/layout/BasicLinearProcessNumbered"/>
    <dgm:cxn modelId="{23E6930F-79E7-4E95-A342-01711A71294B}" type="presParOf" srcId="{3D1E4A9E-C33C-463A-B10B-0A7D194E3514}" destId="{54887E56-964A-4DC5-9A85-AD4A502E47C9}" srcOrd="0" destOrd="0" presId="urn:microsoft.com/office/officeart/2016/7/layout/BasicLinearProcessNumbered"/>
    <dgm:cxn modelId="{A0496495-2233-4C16-8F04-6ECD7F9D9C2D}" type="presParOf" srcId="{3D1E4A9E-C33C-463A-B10B-0A7D194E3514}" destId="{0F0F2DB4-FA77-4621-BBDF-4B8C6FFE07C0}" srcOrd="1" destOrd="0" presId="urn:microsoft.com/office/officeart/2016/7/layout/BasicLinearProcessNumbered"/>
    <dgm:cxn modelId="{764BEBBD-FCD8-4654-986E-5FB98BAE09D6}" type="presParOf" srcId="{3D1E4A9E-C33C-463A-B10B-0A7D194E3514}" destId="{A9D1029F-53CE-40FB-829B-7528FC46E11E}" srcOrd="2" destOrd="0" presId="urn:microsoft.com/office/officeart/2016/7/layout/BasicLinearProcessNumbered"/>
    <dgm:cxn modelId="{1966BEB1-C27F-46B7-B44E-DF5EBF6866A6}" type="presParOf" srcId="{3D1E4A9E-C33C-463A-B10B-0A7D194E3514}" destId="{319B63F8-11F4-42CD-89BD-194F54C4E355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B25197-2644-406C-BE64-980D835AC2DA}">
      <dsp:nvSpPr>
        <dsp:cNvPr id="0" name=""/>
        <dsp:cNvSpPr/>
      </dsp:nvSpPr>
      <dsp:spPr>
        <a:xfrm>
          <a:off x="6314" y="1542028"/>
          <a:ext cx="1171702" cy="16403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350" tIns="330200" rIns="9135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Overview</a:t>
          </a:r>
        </a:p>
      </dsp:txBody>
      <dsp:txXfrm>
        <a:off x="6314" y="2165373"/>
        <a:ext cx="1171702" cy="984230"/>
      </dsp:txXfrm>
    </dsp:sp>
    <dsp:sp modelId="{96FF5357-ABDC-4790-AD4B-5F040F1F56D6}">
      <dsp:nvSpPr>
        <dsp:cNvPr id="0" name=""/>
        <dsp:cNvSpPr/>
      </dsp:nvSpPr>
      <dsp:spPr>
        <a:xfrm>
          <a:off x="346108" y="1706066"/>
          <a:ext cx="492115" cy="49211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367" tIns="12700" rIns="38367" bIns="1270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1</a:t>
          </a:r>
          <a:endParaRPr lang="en-US" sz="2300" kern="1200" dirty="0"/>
        </a:p>
      </dsp:txBody>
      <dsp:txXfrm>
        <a:off x="418177" y="1778135"/>
        <a:ext cx="347977" cy="347977"/>
      </dsp:txXfrm>
    </dsp:sp>
    <dsp:sp modelId="{40718D30-9B0F-42DF-BAA9-F55B9E4B317F}">
      <dsp:nvSpPr>
        <dsp:cNvPr id="0" name=""/>
        <dsp:cNvSpPr/>
      </dsp:nvSpPr>
      <dsp:spPr>
        <a:xfrm>
          <a:off x="6314" y="3182339"/>
          <a:ext cx="1171702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9066F24-6C10-4A03-B585-A9A3F18A3F5B}">
      <dsp:nvSpPr>
        <dsp:cNvPr id="0" name=""/>
        <dsp:cNvSpPr/>
      </dsp:nvSpPr>
      <dsp:spPr>
        <a:xfrm>
          <a:off x="1295187" y="1542028"/>
          <a:ext cx="1171702" cy="16403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350" tIns="330200" rIns="9135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Data Dictionary</a:t>
          </a:r>
        </a:p>
      </dsp:txBody>
      <dsp:txXfrm>
        <a:off x="1295187" y="2165373"/>
        <a:ext cx="1171702" cy="984230"/>
      </dsp:txXfrm>
    </dsp:sp>
    <dsp:sp modelId="{A0349EE5-45EC-4522-8107-24731EBC4EA4}">
      <dsp:nvSpPr>
        <dsp:cNvPr id="0" name=""/>
        <dsp:cNvSpPr/>
      </dsp:nvSpPr>
      <dsp:spPr>
        <a:xfrm>
          <a:off x="1634981" y="1706066"/>
          <a:ext cx="492115" cy="49211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367" tIns="12700" rIns="38367" bIns="1270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2</a:t>
          </a:r>
        </a:p>
      </dsp:txBody>
      <dsp:txXfrm>
        <a:off x="1707050" y="1778135"/>
        <a:ext cx="347977" cy="347977"/>
      </dsp:txXfrm>
    </dsp:sp>
    <dsp:sp modelId="{CF6DF70F-4E87-4162-B14D-3025957047CE}">
      <dsp:nvSpPr>
        <dsp:cNvPr id="0" name=""/>
        <dsp:cNvSpPr/>
      </dsp:nvSpPr>
      <dsp:spPr>
        <a:xfrm>
          <a:off x="1295187" y="3182339"/>
          <a:ext cx="1171702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8464EDA-F424-4EDF-8B62-673F03AA8AC4}">
      <dsp:nvSpPr>
        <dsp:cNvPr id="0" name=""/>
        <dsp:cNvSpPr/>
      </dsp:nvSpPr>
      <dsp:spPr>
        <a:xfrm>
          <a:off x="2584060" y="1542028"/>
          <a:ext cx="1171702" cy="16403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350" tIns="330200" rIns="9135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Data Cleaning</a:t>
          </a:r>
        </a:p>
      </dsp:txBody>
      <dsp:txXfrm>
        <a:off x="2584060" y="2165373"/>
        <a:ext cx="1171702" cy="984230"/>
      </dsp:txXfrm>
    </dsp:sp>
    <dsp:sp modelId="{685A5508-B801-4B81-AEB0-78D72CEFCA19}">
      <dsp:nvSpPr>
        <dsp:cNvPr id="0" name=""/>
        <dsp:cNvSpPr/>
      </dsp:nvSpPr>
      <dsp:spPr>
        <a:xfrm>
          <a:off x="2923853" y="1706066"/>
          <a:ext cx="492115" cy="49211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367" tIns="12700" rIns="38367" bIns="1270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3</a:t>
          </a:r>
        </a:p>
      </dsp:txBody>
      <dsp:txXfrm>
        <a:off x="2995922" y="1778135"/>
        <a:ext cx="347977" cy="347977"/>
      </dsp:txXfrm>
    </dsp:sp>
    <dsp:sp modelId="{005A5485-FCEE-409C-868D-B28794C77E48}">
      <dsp:nvSpPr>
        <dsp:cNvPr id="0" name=""/>
        <dsp:cNvSpPr/>
      </dsp:nvSpPr>
      <dsp:spPr>
        <a:xfrm>
          <a:off x="2584060" y="3182339"/>
          <a:ext cx="1171702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A306C54-2F7F-4956-B547-DA01F3C92A0E}">
      <dsp:nvSpPr>
        <dsp:cNvPr id="0" name=""/>
        <dsp:cNvSpPr/>
      </dsp:nvSpPr>
      <dsp:spPr>
        <a:xfrm>
          <a:off x="3872932" y="1542028"/>
          <a:ext cx="1171702" cy="16403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350" tIns="330200" rIns="9135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Data Pre-processing</a:t>
          </a:r>
        </a:p>
      </dsp:txBody>
      <dsp:txXfrm>
        <a:off x="3872932" y="2165373"/>
        <a:ext cx="1171702" cy="984230"/>
      </dsp:txXfrm>
    </dsp:sp>
    <dsp:sp modelId="{E7EC2D28-5C6D-4985-B6A2-8B010984D779}">
      <dsp:nvSpPr>
        <dsp:cNvPr id="0" name=""/>
        <dsp:cNvSpPr/>
      </dsp:nvSpPr>
      <dsp:spPr>
        <a:xfrm>
          <a:off x="4212726" y="1706066"/>
          <a:ext cx="492115" cy="49211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367" tIns="12700" rIns="38367" bIns="1270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4</a:t>
          </a:r>
        </a:p>
      </dsp:txBody>
      <dsp:txXfrm>
        <a:off x="4284795" y="1778135"/>
        <a:ext cx="347977" cy="347977"/>
      </dsp:txXfrm>
    </dsp:sp>
    <dsp:sp modelId="{8C5483D6-0800-425C-86CD-662CA7A65BC9}">
      <dsp:nvSpPr>
        <dsp:cNvPr id="0" name=""/>
        <dsp:cNvSpPr/>
      </dsp:nvSpPr>
      <dsp:spPr>
        <a:xfrm>
          <a:off x="3872932" y="3182339"/>
          <a:ext cx="1171702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BAB08F2-34AB-4E1B-8A03-CB0974911072}">
      <dsp:nvSpPr>
        <dsp:cNvPr id="0" name=""/>
        <dsp:cNvSpPr/>
      </dsp:nvSpPr>
      <dsp:spPr>
        <a:xfrm>
          <a:off x="5161805" y="1542028"/>
          <a:ext cx="1171702" cy="16403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350" tIns="330200" rIns="9135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Exploratory Data Analysis</a:t>
          </a:r>
        </a:p>
      </dsp:txBody>
      <dsp:txXfrm>
        <a:off x="5161805" y="2165373"/>
        <a:ext cx="1171702" cy="984230"/>
      </dsp:txXfrm>
    </dsp:sp>
    <dsp:sp modelId="{64A6E495-B4B2-4405-8F8B-9FA83E9B8580}">
      <dsp:nvSpPr>
        <dsp:cNvPr id="0" name=""/>
        <dsp:cNvSpPr/>
      </dsp:nvSpPr>
      <dsp:spPr>
        <a:xfrm>
          <a:off x="5501599" y="1706066"/>
          <a:ext cx="492115" cy="49211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367" tIns="12700" rIns="38367" bIns="1270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5</a:t>
          </a:r>
        </a:p>
      </dsp:txBody>
      <dsp:txXfrm>
        <a:off x="5573668" y="1778135"/>
        <a:ext cx="347977" cy="347977"/>
      </dsp:txXfrm>
    </dsp:sp>
    <dsp:sp modelId="{7C74911D-E20F-404F-942C-D1D6289B3AC8}">
      <dsp:nvSpPr>
        <dsp:cNvPr id="0" name=""/>
        <dsp:cNvSpPr/>
      </dsp:nvSpPr>
      <dsp:spPr>
        <a:xfrm>
          <a:off x="5161805" y="3182339"/>
          <a:ext cx="1171702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63E6094-897A-4414-9E65-036CEBF3F644}">
      <dsp:nvSpPr>
        <dsp:cNvPr id="0" name=""/>
        <dsp:cNvSpPr/>
      </dsp:nvSpPr>
      <dsp:spPr>
        <a:xfrm>
          <a:off x="6450678" y="1542028"/>
          <a:ext cx="1171702" cy="16403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350" tIns="330200" rIns="9135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Build Models</a:t>
          </a:r>
        </a:p>
      </dsp:txBody>
      <dsp:txXfrm>
        <a:off x="6450678" y="2165373"/>
        <a:ext cx="1171702" cy="984230"/>
      </dsp:txXfrm>
    </dsp:sp>
    <dsp:sp modelId="{F1A9FE42-62B8-4C22-B070-7A4782F278D3}">
      <dsp:nvSpPr>
        <dsp:cNvPr id="0" name=""/>
        <dsp:cNvSpPr/>
      </dsp:nvSpPr>
      <dsp:spPr>
        <a:xfrm>
          <a:off x="6790472" y="1706066"/>
          <a:ext cx="492115" cy="49211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367" tIns="12700" rIns="38367" bIns="1270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6</a:t>
          </a:r>
        </a:p>
      </dsp:txBody>
      <dsp:txXfrm>
        <a:off x="6862541" y="1778135"/>
        <a:ext cx="347977" cy="347977"/>
      </dsp:txXfrm>
    </dsp:sp>
    <dsp:sp modelId="{6BC32AB6-7C73-4E24-A00F-EB2F88328CB1}">
      <dsp:nvSpPr>
        <dsp:cNvPr id="0" name=""/>
        <dsp:cNvSpPr/>
      </dsp:nvSpPr>
      <dsp:spPr>
        <a:xfrm>
          <a:off x="6450678" y="3182339"/>
          <a:ext cx="1171702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CDD1C42-59C0-48BA-A3D6-4F1319630C39}">
      <dsp:nvSpPr>
        <dsp:cNvPr id="0" name=""/>
        <dsp:cNvSpPr/>
      </dsp:nvSpPr>
      <dsp:spPr>
        <a:xfrm>
          <a:off x="7739551" y="1542028"/>
          <a:ext cx="1171702" cy="16403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350" tIns="330200" rIns="9135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Parameter Tuning and Cross Validation</a:t>
          </a:r>
        </a:p>
      </dsp:txBody>
      <dsp:txXfrm>
        <a:off x="7739551" y="2165373"/>
        <a:ext cx="1171702" cy="984230"/>
      </dsp:txXfrm>
    </dsp:sp>
    <dsp:sp modelId="{596CE124-A136-461C-93F8-42E4FFEDED7C}">
      <dsp:nvSpPr>
        <dsp:cNvPr id="0" name=""/>
        <dsp:cNvSpPr/>
      </dsp:nvSpPr>
      <dsp:spPr>
        <a:xfrm>
          <a:off x="8079345" y="1706066"/>
          <a:ext cx="492115" cy="49211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367" tIns="12700" rIns="38367" bIns="1270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7</a:t>
          </a:r>
        </a:p>
      </dsp:txBody>
      <dsp:txXfrm>
        <a:off x="8151414" y="1778135"/>
        <a:ext cx="347977" cy="347977"/>
      </dsp:txXfrm>
    </dsp:sp>
    <dsp:sp modelId="{E1EA3A6E-DBF9-4E31-A8B7-966CB90077BC}">
      <dsp:nvSpPr>
        <dsp:cNvPr id="0" name=""/>
        <dsp:cNvSpPr/>
      </dsp:nvSpPr>
      <dsp:spPr>
        <a:xfrm>
          <a:off x="7739551" y="3182339"/>
          <a:ext cx="1171702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82763B1-3F09-4284-878B-3444D7B1F291}">
      <dsp:nvSpPr>
        <dsp:cNvPr id="0" name=""/>
        <dsp:cNvSpPr/>
      </dsp:nvSpPr>
      <dsp:spPr>
        <a:xfrm>
          <a:off x="9028424" y="1542028"/>
          <a:ext cx="1171702" cy="16403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350" tIns="330200" rIns="9135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Comparison of results</a:t>
          </a:r>
        </a:p>
      </dsp:txBody>
      <dsp:txXfrm>
        <a:off x="9028424" y="2165373"/>
        <a:ext cx="1171702" cy="984230"/>
      </dsp:txXfrm>
    </dsp:sp>
    <dsp:sp modelId="{1798C2C3-3DF7-4222-8D0C-0AC8100D774C}">
      <dsp:nvSpPr>
        <dsp:cNvPr id="0" name=""/>
        <dsp:cNvSpPr/>
      </dsp:nvSpPr>
      <dsp:spPr>
        <a:xfrm>
          <a:off x="9368217" y="1706066"/>
          <a:ext cx="492115" cy="49211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367" tIns="12700" rIns="38367" bIns="1270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8</a:t>
          </a:r>
        </a:p>
      </dsp:txBody>
      <dsp:txXfrm>
        <a:off x="9440286" y="1778135"/>
        <a:ext cx="347977" cy="347977"/>
      </dsp:txXfrm>
    </dsp:sp>
    <dsp:sp modelId="{0B82FECA-E6CE-49E4-88D1-0BD7419518C2}">
      <dsp:nvSpPr>
        <dsp:cNvPr id="0" name=""/>
        <dsp:cNvSpPr/>
      </dsp:nvSpPr>
      <dsp:spPr>
        <a:xfrm>
          <a:off x="9028424" y="3182339"/>
          <a:ext cx="1171702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4CC9A7B-97B6-4FDC-BB01-3CCFFFCAD0B1}">
      <dsp:nvSpPr>
        <dsp:cNvPr id="0" name=""/>
        <dsp:cNvSpPr/>
      </dsp:nvSpPr>
      <dsp:spPr>
        <a:xfrm>
          <a:off x="10317296" y="1542028"/>
          <a:ext cx="1171702" cy="164038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350" tIns="330200" rIns="9135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Challenges</a:t>
          </a:r>
        </a:p>
      </dsp:txBody>
      <dsp:txXfrm>
        <a:off x="10317296" y="2165373"/>
        <a:ext cx="1171702" cy="984230"/>
      </dsp:txXfrm>
    </dsp:sp>
    <dsp:sp modelId="{8A7EBE43-DB25-4059-8E38-613A56A487BA}">
      <dsp:nvSpPr>
        <dsp:cNvPr id="0" name=""/>
        <dsp:cNvSpPr/>
      </dsp:nvSpPr>
      <dsp:spPr>
        <a:xfrm>
          <a:off x="10657090" y="1706066"/>
          <a:ext cx="492115" cy="49211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367" tIns="12700" rIns="38367" bIns="1270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9</a:t>
          </a:r>
        </a:p>
      </dsp:txBody>
      <dsp:txXfrm>
        <a:off x="10729159" y="1778135"/>
        <a:ext cx="347977" cy="347977"/>
      </dsp:txXfrm>
    </dsp:sp>
    <dsp:sp modelId="{DDD7CA85-62E8-4EA1-91E8-98CB7381064C}">
      <dsp:nvSpPr>
        <dsp:cNvPr id="0" name=""/>
        <dsp:cNvSpPr/>
      </dsp:nvSpPr>
      <dsp:spPr>
        <a:xfrm>
          <a:off x="10317296" y="3182339"/>
          <a:ext cx="1171702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819071-1EF6-4ABB-BA63-78869E143E47}">
      <dsp:nvSpPr>
        <dsp:cNvPr id="0" name=""/>
        <dsp:cNvSpPr/>
      </dsp:nvSpPr>
      <dsp:spPr>
        <a:xfrm>
          <a:off x="0" y="60487"/>
          <a:ext cx="10515600" cy="1728000"/>
        </a:xfrm>
        <a:prstGeom prst="chevron">
          <a:avLst/>
        </a:prstGeom>
        <a:solidFill>
          <a:schemeClr val="accent1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New Features</a:t>
          </a:r>
        </a:p>
      </dsp:txBody>
      <dsp:txXfrm>
        <a:off x="864000" y="60487"/>
        <a:ext cx="8787600" cy="1728000"/>
      </dsp:txXfrm>
    </dsp:sp>
    <dsp:sp modelId="{2D5EF93C-6020-414C-895E-FCCA1F92577F}">
      <dsp:nvSpPr>
        <dsp:cNvPr id="0" name=""/>
        <dsp:cNvSpPr/>
      </dsp:nvSpPr>
      <dsp:spPr>
        <a:xfrm>
          <a:off x="0" y="2004487"/>
          <a:ext cx="8412480" cy="201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/>
            <a:t>Age of the House = Current Year – Year built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/>
            <a:t>Total room cnt = bedroomcnt + totalbathcnt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/>
            <a:t>Ratiototaxperyear = totaltax/taxperyear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/>
            <a:t>Freespace = lotsizesquarefeet-total_finisharea</a:t>
          </a:r>
        </a:p>
      </dsp:txBody>
      <dsp:txXfrm>
        <a:off x="0" y="2004487"/>
        <a:ext cx="8412480" cy="2016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AD62EF-14CF-4EF1-80E1-7B1710082415}">
      <dsp:nvSpPr>
        <dsp:cNvPr id="0" name=""/>
        <dsp:cNvSpPr/>
      </dsp:nvSpPr>
      <dsp:spPr>
        <a:xfrm>
          <a:off x="0" y="0"/>
          <a:ext cx="3286125" cy="435133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Missing Values</a:t>
          </a:r>
        </a:p>
      </dsp:txBody>
      <dsp:txXfrm>
        <a:off x="0" y="1653508"/>
        <a:ext cx="3286125" cy="2610802"/>
      </dsp:txXfrm>
    </dsp:sp>
    <dsp:sp modelId="{3353BC1A-049C-4157-B43B-936405744F56}">
      <dsp:nvSpPr>
        <dsp:cNvPr id="0" name=""/>
        <dsp:cNvSpPr/>
      </dsp:nvSpPr>
      <dsp:spPr>
        <a:xfrm>
          <a:off x="990361" y="435133"/>
          <a:ext cx="1305401" cy="1305401"/>
        </a:xfrm>
        <a:prstGeom prst="ellipse">
          <a:avLst/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1</a:t>
          </a:r>
        </a:p>
      </dsp:txBody>
      <dsp:txXfrm>
        <a:off x="1181533" y="626305"/>
        <a:ext cx="923057" cy="923057"/>
      </dsp:txXfrm>
    </dsp:sp>
    <dsp:sp modelId="{0D3C601C-5CCC-44F5-95BC-7DCFC51C45CA}">
      <dsp:nvSpPr>
        <dsp:cNvPr id="0" name=""/>
        <dsp:cNvSpPr/>
      </dsp:nvSpPr>
      <dsp:spPr>
        <a:xfrm>
          <a:off x="0" y="4351266"/>
          <a:ext cx="3286125" cy="72"/>
        </a:xfrm>
        <a:prstGeom prst="rect">
          <a:avLst/>
        </a:prstGeom>
        <a:solidFill>
          <a:schemeClr val="accent3">
            <a:shade val="80000"/>
            <a:hueOff val="0"/>
            <a:satOff val="0"/>
            <a:lumOff val="3818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381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F8BB55-1D4B-4347-9CDC-031E91050A76}">
      <dsp:nvSpPr>
        <dsp:cNvPr id="0" name=""/>
        <dsp:cNvSpPr/>
      </dsp:nvSpPr>
      <dsp:spPr>
        <a:xfrm>
          <a:off x="3614737" y="0"/>
          <a:ext cx="3286125" cy="435133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Feature Selection</a:t>
          </a:r>
        </a:p>
      </dsp:txBody>
      <dsp:txXfrm>
        <a:off x="3614737" y="1653508"/>
        <a:ext cx="3286125" cy="2610802"/>
      </dsp:txXfrm>
    </dsp:sp>
    <dsp:sp modelId="{2161C914-631F-4AFB-9B55-55610243CE7A}">
      <dsp:nvSpPr>
        <dsp:cNvPr id="0" name=""/>
        <dsp:cNvSpPr/>
      </dsp:nvSpPr>
      <dsp:spPr>
        <a:xfrm>
          <a:off x="4605099" y="435133"/>
          <a:ext cx="1305401" cy="1305401"/>
        </a:xfrm>
        <a:prstGeom prst="ellipse">
          <a:avLst/>
        </a:prstGeom>
        <a:solidFill>
          <a:schemeClr val="accent3">
            <a:shade val="80000"/>
            <a:hueOff val="0"/>
            <a:satOff val="0"/>
            <a:lumOff val="7637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76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796271" y="626305"/>
        <a:ext cx="923057" cy="923057"/>
      </dsp:txXfrm>
    </dsp:sp>
    <dsp:sp modelId="{5AD557E2-B373-4FA0-A9EF-44A00927E133}">
      <dsp:nvSpPr>
        <dsp:cNvPr id="0" name=""/>
        <dsp:cNvSpPr/>
      </dsp:nvSpPr>
      <dsp:spPr>
        <a:xfrm>
          <a:off x="3614737" y="4351266"/>
          <a:ext cx="3286125" cy="72"/>
        </a:xfrm>
        <a:prstGeom prst="rect">
          <a:avLst/>
        </a:prstGeom>
        <a:solidFill>
          <a:schemeClr val="accent3">
            <a:shade val="80000"/>
            <a:hueOff val="0"/>
            <a:satOff val="0"/>
            <a:lumOff val="11455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114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887E56-964A-4DC5-9A85-AD4A502E47C9}">
      <dsp:nvSpPr>
        <dsp:cNvPr id="0" name=""/>
        <dsp:cNvSpPr/>
      </dsp:nvSpPr>
      <dsp:spPr>
        <a:xfrm>
          <a:off x="7229475" y="0"/>
          <a:ext cx="3286125" cy="435133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Feature Engineering</a:t>
          </a:r>
        </a:p>
      </dsp:txBody>
      <dsp:txXfrm>
        <a:off x="7229475" y="1653508"/>
        <a:ext cx="3286125" cy="2610802"/>
      </dsp:txXfrm>
    </dsp:sp>
    <dsp:sp modelId="{0F0F2DB4-FA77-4621-BBDF-4B8C6FFE07C0}">
      <dsp:nvSpPr>
        <dsp:cNvPr id="0" name=""/>
        <dsp:cNvSpPr/>
      </dsp:nvSpPr>
      <dsp:spPr>
        <a:xfrm>
          <a:off x="8219836" y="435133"/>
          <a:ext cx="1305401" cy="1305401"/>
        </a:xfrm>
        <a:prstGeom prst="ellipse">
          <a:avLst/>
        </a:prstGeom>
        <a:solidFill>
          <a:schemeClr val="accent3">
            <a:shade val="80000"/>
            <a:hueOff val="0"/>
            <a:satOff val="0"/>
            <a:lumOff val="15274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1527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411008" y="626305"/>
        <a:ext cx="923057" cy="923057"/>
      </dsp:txXfrm>
    </dsp:sp>
    <dsp:sp modelId="{A9D1029F-53CE-40FB-829B-7528FC46E11E}">
      <dsp:nvSpPr>
        <dsp:cNvPr id="0" name=""/>
        <dsp:cNvSpPr/>
      </dsp:nvSpPr>
      <dsp:spPr>
        <a:xfrm>
          <a:off x="7229475" y="4351266"/>
          <a:ext cx="3286125" cy="72"/>
        </a:xfrm>
        <a:prstGeom prst="rect">
          <a:avLst/>
        </a:prstGeom>
        <a:solidFill>
          <a:schemeClr val="accent3">
            <a:shade val="80000"/>
            <a:hueOff val="0"/>
            <a:satOff val="0"/>
            <a:lumOff val="19092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190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wmf>
</file>

<file path=ppt/media/image16.PNG>
</file>

<file path=ppt/media/image2.jpeg>
</file>

<file path=ppt/media/image3.wmf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60A62-4BC4-47F9-8042-07D4444AC04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C5BF67-1624-45C3-92A9-2F3868F7B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463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take the log of the Zestimate and SalePrice so that we have a uniform scale because the actual error might range from a few thousand dollars to millions.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86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Overestimated and Underestimated property’s plot also confirms that error in prediction price of the algorithm is scattered and not specific to any particular county/region.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844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above visualization highly correlated features can be found and eliminated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31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Total of 40 variable have been reduced to 17 components which capture maximum of variance and from those 17, 7 variables are performed to build linear regression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3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three models were built using the default parameters and variables. Learning rate for linear regression was 0.01. learning rate for </a:t>
            </a:r>
            <a:r>
              <a:rPr lang="en-US" dirty="0" err="1"/>
              <a:t>gbm</a:t>
            </a:r>
            <a:r>
              <a:rPr lang="en-US" dirty="0"/>
              <a:t> was 0.3. depth of a tree 0.6. After that we did cv to find the most optimal parameters. </a:t>
            </a:r>
          </a:p>
          <a:p>
            <a:r>
              <a:rPr lang="en-US" dirty="0"/>
              <a:t>We used python for building our models. The project code file is attached in the ppt.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827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assume that the error in the estimate is not due to Zillow’s algorithm but rather due to underestimation or overestimation of prices in the real world. </a:t>
            </a:r>
          </a:p>
          <a:p>
            <a:r>
              <a:rPr lang="en-US" dirty="0"/>
              <a:t>The houses with a large logerror would be of interest to potential real-estate investors.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203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56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Workflow followed for building our final model to predict the </a:t>
            </a:r>
            <a:r>
              <a:rPr lang="en-US" dirty="0" err="1"/>
              <a:t>logerror</a:t>
            </a:r>
            <a:r>
              <a:rPr lang="en-US" dirty="0"/>
              <a:t>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19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studied the data dictionary thoroughly to understand each variable, initially identified important variables based on our intuition.</a:t>
            </a:r>
          </a:p>
          <a:p>
            <a:r>
              <a:rPr lang="en-US" dirty="0"/>
              <a:t>Renamed the variables to make them easier to comprehend.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546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above chart shows the percentage of missing values in each column. This is used to find columns with more number of missing values and remove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493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The </a:t>
            </a:r>
            <a:r>
              <a:rPr lang="en-US" dirty="0" err="1"/>
              <a:t>logerror</a:t>
            </a:r>
            <a:r>
              <a:rPr lang="en-US" dirty="0"/>
              <a:t> reduces as the </a:t>
            </a:r>
            <a:r>
              <a:rPr lang="en-US" dirty="0" err="1"/>
              <a:t>total_finish</a:t>
            </a:r>
            <a:r>
              <a:rPr lang="en-US" dirty="0"/>
              <a:t> area increases. Houses with lesser finished square feet has higher log errors.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267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logerror</a:t>
            </a:r>
            <a:r>
              <a:rPr lang="en-US" dirty="0"/>
              <a:t> reduces as the </a:t>
            </a:r>
            <a:r>
              <a:rPr lang="en-US" dirty="0" err="1"/>
              <a:t>totaltax</a:t>
            </a:r>
            <a:r>
              <a:rPr lang="en-US" dirty="0"/>
              <a:t> increases.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88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could observe from above visualization newly built homes has less log error and old homes has high log error. When we had a closer look at the data we observed that new houses had lot of information whereas for old houses most of the  information was missing. This could be a reason for higher log errors for old houses.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055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Strategies followed to impute missing values of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504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plotted the property’s based on their latitude and longitude and we did not find any pattern with respect to </a:t>
            </a:r>
            <a:r>
              <a:rPr lang="en-US" dirty="0" err="1"/>
              <a:t>logerror</a:t>
            </a:r>
            <a:r>
              <a:rPr lang="en-US" dirty="0"/>
              <a:t> band.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5BF67-1624-45C3-92A9-2F3868F7B10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61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93635-E7BE-46DC-BA7A-0606CD897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B02F5-9DFB-4C28-A6BC-C9FAAAE786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7D8D3-2374-4B4B-98EB-7EC151B99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4DE1B-ED7D-4CCA-87A3-B6D93D043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006AD-F670-4ABB-A4E9-989CBBBE6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84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AFF40-7A34-443F-8A93-D3F1F1597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669C8A-6977-4E95-9EC0-1F6539C368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9B36E-8A0A-426E-8F40-9CA9DFC2C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EBDD6-81F7-4779-9C1B-90348020F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3E806-22A9-4AFD-B536-05598C528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88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9B1BC7-AD98-46BC-8F33-EBC44B9E65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D54EF-9DB8-497B-ABD8-FCA982383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530C6-3925-4F9C-B657-BAF48EB4C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BF0CF-1EE4-4562-9BDE-6B5C83C80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79220-2301-434A-8910-3D479CC07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43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C08D0-C912-4D87-822A-D6386BA1A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3FFFF-8A5F-4324-8448-BD0139694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CD82E-248E-49CD-AD10-2E682F34B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7C3A3-E7E5-4B7B-B9D8-80B5A50F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DDAAA-1FB0-4DD8-9964-E8B24253C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642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0EFF4-ACE4-45D1-BC56-BD0C2DC2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57105-8D05-4DA3-9DC7-2E54FD506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0BC43-21E1-4315-BE58-58A1D2B81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4E7B6-9DB1-4806-9279-1BB3EEE76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431EA-A2AE-41A0-9A0A-59274D32A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994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BEB27-D3A2-4918-A37E-B54C48610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BA310-E6E3-43D9-BD27-90028397B1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53C85-C28F-4072-A4B4-9ECD4B783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408D8E-912F-47C3-8989-CAFF397D8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EF609-15D7-45A9-932D-88938B9DC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E96E3E-3ECE-43E0-ADA8-201708483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068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C56E2-78E4-4E0B-890C-D4323FE92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DBC548-8A65-45B2-A2FF-451C5DADB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2AFAEE-BC8A-4C6D-8E93-02792F9EE3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C3C6A7-BD70-4D3B-BA68-536DC3121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E5DA3B-0542-4815-8C44-138447AAB2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05C2DD-591D-4580-81EC-8DBA55BC0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157D35-2C2F-4845-9E55-821E33167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D043CC-C9EE-469F-9933-33BAB80BC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47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CED9-40F6-429C-BACF-FF7E135EA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C9E8C-1ABE-4730-83C8-C250992D4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6E239F-D49F-4695-8C8E-B402B3F51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58B462-FE11-4DA3-BF7E-64AFC5396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944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C21FA3-6942-41EC-AA97-AD11C9EC8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D15E1C-B881-400B-8694-32878BA43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4302A-C677-481D-ACC7-9B2468314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07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DC4A9-9600-4C81-BC6A-39E4D2B13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0E153-F906-4462-A312-E6D6ECDA0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A52ED3-C4D7-48A1-9F8A-0833CEB7A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D01C4-3C57-48A5-8110-8AC317255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77EE27-958B-4F5E-A4B4-7D50C6C77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3B14CB-40B5-48C3-BC07-332D6B2DB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1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B0883-8BAF-4511-8AC1-0F946E0C9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79D48-18E2-4980-8663-4D867A642E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EBC66F-ACDF-4453-A3D9-311EB88A9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28289B-907C-4570-8A93-E4528A6FA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5B4CD9-F992-4644-91CE-AFE4987E5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C71F5A-CCCC-482C-94B3-B91EF52A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0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104A7-F33E-46CD-AFD0-F17FAD7A9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940A4-5187-4464-8B4E-22E2FD299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5995D5-FF80-42E4-9DF0-2BF190CD32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85DAA-EFA0-4DE0-85DC-4A9A7C57AD80}" type="datetimeFigureOut">
              <a:rPr lang="en-US" smtClean="0"/>
              <a:t>11/13/2017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15C65-CFB0-43AA-943E-7E2C129633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F0376-D939-414D-BB32-25D588FB70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619F2B-D2BC-440D-81A1-1CC74E500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04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2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B66F6E8-4D4A-4907-940A-774703A2D0F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F1F5A56-E82B-4FD5-9025-B72896FFBB6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262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443511-3F44-4AC5-AA77-45248BD8C7AE}"/>
              </a:ext>
            </a:extLst>
          </p:cNvPr>
          <p:cNvSpPr txBox="1">
            <a:spLocks/>
          </p:cNvSpPr>
          <p:nvPr/>
        </p:nvSpPr>
        <p:spPr>
          <a:xfrm>
            <a:off x="1441174" y="834887"/>
            <a:ext cx="9226826" cy="26750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>
                <a:solidFill>
                  <a:srgbClr val="0074E4"/>
                </a:solidFill>
              </a:rPr>
              <a:t>Zillow’s</a:t>
            </a:r>
            <a:r>
              <a:rPr lang="en-US" sz="7200" b="1">
                <a:solidFill>
                  <a:schemeClr val="tx1">
                    <a:lumMod val="75000"/>
                    <a:lumOff val="25000"/>
                  </a:schemeClr>
                </a:solidFill>
              </a:rPr>
              <a:t> House Value Prediction</a:t>
            </a:r>
            <a:endParaRPr lang="en-US" sz="7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0D552486-F691-47A5-B0FE-5C4C18FCCC7A}"/>
              </a:ext>
            </a:extLst>
          </p:cNvPr>
          <p:cNvSpPr txBox="1">
            <a:spLocks/>
          </p:cNvSpPr>
          <p:nvPr/>
        </p:nvSpPr>
        <p:spPr>
          <a:xfrm>
            <a:off x="804818" y="5693840"/>
            <a:ext cx="6357982" cy="1315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Praneeth Kandula	Seetha Ram</a:t>
            </a:r>
          </a:p>
          <a:p>
            <a:pPr algn="l"/>
            <a:r>
              <a:rPr lang="en-US" dirty="0" err="1"/>
              <a:t>Suganth</a:t>
            </a:r>
            <a:r>
              <a:rPr lang="en-US" dirty="0"/>
              <a:t> Kumar	Anil Kumar 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328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white wall&#10;&#10;Description generated with high confidence">
            <a:extLst>
              <a:ext uri="{FF2B5EF4-FFF2-40B4-BE49-F238E27FC236}">
                <a16:creationId xmlns:a16="http://schemas.microsoft.com/office/drawing/2014/main" id="{24BC92D2-077F-4DB1-9413-093DA958FE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5" t="10032" r="7066" b="4067"/>
          <a:stretch/>
        </p:blipFill>
        <p:spPr>
          <a:xfrm>
            <a:off x="3833949" y="293914"/>
            <a:ext cx="7717971" cy="62701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70740E-A15C-4A74-BDAE-E491D334F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Normal Distribution of Target Variable  </a:t>
            </a:r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logerror</a:t>
            </a:r>
            <a:endParaRPr lang="en-US" sz="2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42029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70740E-A15C-4A74-BDAE-E491D334F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</a:rPr>
              <a:t>Variation of logerror with </a:t>
            </a:r>
            <a:r>
              <a:rPr lang="en-US" sz="2400" b="1" dirty="0" err="1">
                <a:solidFill>
                  <a:schemeClr val="bg1"/>
                </a:solidFill>
              </a:rPr>
              <a:t>totalfinisharea</a:t>
            </a:r>
            <a:endParaRPr lang="en-US" sz="2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8ED28283-5B58-431D-A18E-0832C4013C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837" y="201045"/>
            <a:ext cx="6937247" cy="6656955"/>
          </a:xfrm>
        </p:spPr>
      </p:pic>
    </p:spTree>
    <p:extLst>
      <p:ext uri="{BB962C8B-B14F-4D97-AF65-F5344CB8AC3E}">
        <p14:creationId xmlns:p14="http://schemas.microsoft.com/office/powerpoint/2010/main" val="1132538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70740E-A15C-4A74-BDAE-E491D334F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</a:rPr>
              <a:t>Variation of logerror with </a:t>
            </a:r>
            <a:r>
              <a:rPr lang="en-US" sz="3600" b="1" dirty="0" err="1">
                <a:solidFill>
                  <a:schemeClr val="bg1"/>
                </a:solidFill>
              </a:rPr>
              <a:t>totaltax</a:t>
            </a:r>
            <a:endParaRPr lang="en-US" sz="2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DAA96DB7-783D-484F-9118-DB0253E62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594" y="122463"/>
            <a:ext cx="6715806" cy="6427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115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70740E-A15C-4A74-BDAE-E491D334F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</a:rPr>
              <a:t>Variation of logerror with </a:t>
            </a:r>
            <a:r>
              <a:rPr lang="en-US" sz="3600" b="1" dirty="0">
                <a:solidFill>
                  <a:schemeClr val="bg1"/>
                </a:solidFill>
              </a:rPr>
              <a:t>Year Built</a:t>
            </a:r>
            <a:endParaRPr lang="en-US" sz="2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46822F10-E02D-4A8F-B455-67D4D2B068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473" y="1463108"/>
            <a:ext cx="8490228" cy="393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703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10C27-8FCC-4066-B705-F5B559F21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Imputing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CC9A5-EBD1-43B4-8D29-FCC802E2B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Numerical features were imputed using the mean.</a:t>
            </a:r>
          </a:p>
          <a:p>
            <a:r>
              <a:rPr lang="en-US" dirty="0"/>
              <a:t>Categorical features were imputed using the most frequent class.</a:t>
            </a:r>
          </a:p>
        </p:txBody>
      </p:sp>
    </p:spTree>
    <p:extLst>
      <p:ext uri="{BB962C8B-B14F-4D97-AF65-F5344CB8AC3E}">
        <p14:creationId xmlns:p14="http://schemas.microsoft.com/office/powerpoint/2010/main" val="1943283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FD9EEA9E-245A-445F-858E-74CAB0649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52" y="51160"/>
            <a:ext cx="8139376" cy="6755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49B5F5-78D6-4CE9-8693-085BBED895CE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Visualizing the logerror on a map</a:t>
            </a:r>
          </a:p>
        </p:txBody>
      </p:sp>
    </p:spTree>
    <p:extLst>
      <p:ext uri="{BB962C8B-B14F-4D97-AF65-F5344CB8AC3E}">
        <p14:creationId xmlns:p14="http://schemas.microsoft.com/office/powerpoint/2010/main" val="1435382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49B5F5-78D6-4CE9-8693-085BBED895CE}"/>
              </a:ext>
            </a:extLst>
          </p:cNvPr>
          <p:cNvSpPr txBox="1"/>
          <p:nvPr/>
        </p:nvSpPr>
        <p:spPr>
          <a:xfrm>
            <a:off x="533400" y="2074363"/>
            <a:ext cx="285903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Overestimated</a:t>
            </a:r>
            <a:r>
              <a:rPr lang="en-US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and </a:t>
            </a:r>
            <a:r>
              <a:rPr lang="en-US" sz="2300" b="1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underestimated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houses</a:t>
            </a:r>
            <a:endParaRPr lang="en-US" sz="2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Content Placeholder 6" descr="A close up of a map&#10;&#10;Description generated with high confidence">
            <a:extLst>
              <a:ext uri="{FF2B5EF4-FFF2-40B4-BE49-F238E27FC236}">
                <a16:creationId xmlns:a16="http://schemas.microsoft.com/office/drawing/2014/main" id="{09F6FA17-00A7-4F8F-A132-A1AA1C6521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398" y="134484"/>
            <a:ext cx="8484798" cy="6589032"/>
          </a:xfrm>
        </p:spPr>
      </p:pic>
    </p:spTree>
    <p:extLst>
      <p:ext uri="{BB962C8B-B14F-4D97-AF65-F5344CB8AC3E}">
        <p14:creationId xmlns:p14="http://schemas.microsoft.com/office/powerpoint/2010/main" val="920864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2F071-076C-4221-96D3-729D5174B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CC237-E1C6-4C9D-BCB1-72934CB8B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No. of features present in the dataset.</a:t>
            </a:r>
          </a:p>
          <a:p>
            <a:r>
              <a:rPr lang="en-US" dirty="0"/>
              <a:t>Multiple methods used for feature selection.</a:t>
            </a:r>
          </a:p>
          <a:p>
            <a:r>
              <a:rPr lang="en-US" dirty="0"/>
              <a:t>Highly correlated features are eliminated.</a:t>
            </a:r>
          </a:p>
          <a:p>
            <a:r>
              <a:rPr lang="en-US" dirty="0"/>
              <a:t>Feature which were redundant were eliminated based on Variable importance using </a:t>
            </a:r>
            <a:r>
              <a:rPr lang="en-US" dirty="0" err="1"/>
              <a:t>XGBoost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757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A0C23-5071-4F43-9298-A8EC1AC2A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15" y="1"/>
            <a:ext cx="10515600" cy="62048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Correlation among feature variables</a:t>
            </a:r>
          </a:p>
        </p:txBody>
      </p:sp>
      <p:pic>
        <p:nvPicPr>
          <p:cNvPr id="7" name="Picture 6" descr="A screenshot of a social media post&#10;&#10;Description generated with high confidence">
            <a:extLst>
              <a:ext uri="{FF2B5EF4-FFF2-40B4-BE49-F238E27FC236}">
                <a16:creationId xmlns:a16="http://schemas.microsoft.com/office/drawing/2014/main" id="{6FF95868-E1CB-4ED7-A81E-4ACDBA6796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3" t="10333" r="17069"/>
          <a:stretch/>
        </p:blipFill>
        <p:spPr>
          <a:xfrm>
            <a:off x="141514" y="620487"/>
            <a:ext cx="11350335" cy="601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330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9C804-EFA9-40F6-8ED5-89AD61FF9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79161"/>
            <a:ext cx="12431486" cy="1325563"/>
          </a:xfrm>
        </p:spPr>
        <p:txBody>
          <a:bodyPr/>
          <a:lstStyle/>
          <a:p>
            <a:pPr algn="ctr"/>
            <a:r>
              <a:rPr lang="en-US" dirty="0"/>
              <a:t>Strongly Correlated features</a:t>
            </a:r>
          </a:p>
        </p:txBody>
      </p:sp>
      <p:pic>
        <p:nvPicPr>
          <p:cNvPr id="5" name="Content Placeholder 4" descr="A close up of a logo&#10;&#10;Description generated with high confidence">
            <a:extLst>
              <a:ext uri="{FF2B5EF4-FFF2-40B4-BE49-F238E27FC236}">
                <a16:creationId xmlns:a16="http://schemas.microsoft.com/office/drawing/2014/main" id="{7F46FD97-6D2B-4556-9810-C1B706F137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59" r="11661" b="5185"/>
          <a:stretch/>
        </p:blipFill>
        <p:spPr>
          <a:xfrm>
            <a:off x="2841539" y="881742"/>
            <a:ext cx="6508922" cy="5976257"/>
          </a:xfrm>
        </p:spPr>
      </p:pic>
    </p:spTree>
    <p:extLst>
      <p:ext uri="{BB962C8B-B14F-4D97-AF65-F5344CB8AC3E}">
        <p14:creationId xmlns:p14="http://schemas.microsoft.com/office/powerpoint/2010/main" val="3408986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B66F6E8-4D4A-4907-940A-774703A2D0F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F1F5A56-E82B-4FD5-9025-B72896FFBB6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262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137721"/>
              </p:ext>
            </p:extLst>
          </p:nvPr>
        </p:nvGraphicFramePr>
        <p:xfrm>
          <a:off x="348343" y="643467"/>
          <a:ext cx="11495314" cy="4724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637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B66F6E8-4D4A-4907-940A-774703A2D0F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F1F5A56-E82B-4FD5-9025-B72896FFBB6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262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71F140-9D39-4672-8471-5A9A277B2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8078342" cy="1096331"/>
          </a:xfrm>
        </p:spPr>
        <p:txBody>
          <a:bodyPr>
            <a:normAutofit/>
          </a:bodyPr>
          <a:lstStyle/>
          <a:p>
            <a:r>
              <a:rPr lang="en-US" dirty="0"/>
              <a:t>Feature Engineering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1383693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43619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BC63EB29-2915-4108-832B-B25C3D898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91" y="0"/>
            <a:ext cx="11547238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279B13-CF78-450F-A9C7-C6DE3E098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5887" y="4778829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 err="1"/>
              <a:t>XgBoost</a:t>
            </a:r>
            <a:r>
              <a:rPr lang="en-US" sz="3200" dirty="0"/>
              <a:t> for variable Importance</a:t>
            </a:r>
          </a:p>
        </p:txBody>
      </p:sp>
    </p:spTree>
    <p:extLst>
      <p:ext uri="{BB962C8B-B14F-4D97-AF65-F5344CB8AC3E}">
        <p14:creationId xmlns:p14="http://schemas.microsoft.com/office/powerpoint/2010/main" val="4691959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49B5F5-78D6-4CE9-8693-085BBED895CE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rPr>
              <a:t>Principal Component Analysis</a:t>
            </a:r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533C1EB-A840-456D-A58D-E1E24F8961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9"/>
          <a:stretch/>
        </p:blipFill>
        <p:spPr>
          <a:xfrm>
            <a:off x="3596532" y="660852"/>
            <a:ext cx="8458223" cy="547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45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C603-8D0D-4B2F-9E3D-55F757939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Comparison and Project code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D1CD78-F383-4755-BE79-D79DF8A589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6331362"/>
              </p:ext>
            </p:extLst>
          </p:nvPr>
        </p:nvGraphicFramePr>
        <p:xfrm>
          <a:off x="2035628" y="2271938"/>
          <a:ext cx="7815944" cy="2679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972">
                  <a:extLst>
                    <a:ext uri="{9D8B030D-6E8A-4147-A177-3AD203B41FA5}">
                      <a16:colId xmlns:a16="http://schemas.microsoft.com/office/drawing/2014/main" val="1229313974"/>
                    </a:ext>
                  </a:extLst>
                </a:gridCol>
                <a:gridCol w="3907972">
                  <a:extLst>
                    <a:ext uri="{9D8B030D-6E8A-4147-A177-3AD203B41FA5}">
                      <a16:colId xmlns:a16="http://schemas.microsoft.com/office/drawing/2014/main" val="997069513"/>
                    </a:ext>
                  </a:extLst>
                </a:gridCol>
              </a:tblGrid>
              <a:tr h="418374">
                <a:tc>
                  <a:txBody>
                    <a:bodyPr/>
                    <a:lstStyle/>
                    <a:p>
                      <a:r>
                        <a:rPr lang="en-US" dirty="0"/>
                        <a:t>                       Prediction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  Mean Absolute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163094"/>
                  </a:ext>
                </a:extLst>
              </a:tr>
              <a:tr h="418374">
                <a:tc>
                  <a:txBody>
                    <a:bodyPr/>
                    <a:lstStyle/>
                    <a:p>
                      <a:r>
                        <a:rPr lang="en-US" dirty="0"/>
                        <a:t>Linear Regression without PCA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164566"/>
                  </a:ext>
                </a:extLst>
              </a:tr>
              <a:tr h="4183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Random Forest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266451"/>
                  </a:ext>
                </a:extLst>
              </a:tr>
              <a:tr h="3300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Extreme 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0.07095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642324"/>
                  </a:ext>
                </a:extLst>
              </a:tr>
              <a:tr h="418374">
                <a:tc>
                  <a:txBody>
                    <a:bodyPr/>
                    <a:lstStyle/>
                    <a:p>
                      <a:r>
                        <a:rPr lang="en-US" dirty="0"/>
                        <a:t>Principal Component Analysis</a:t>
                      </a:r>
                    </a:p>
                    <a:p>
                      <a:r>
                        <a:rPr lang="en-US" dirty="0"/>
                        <a:t>(Linear regression)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86785"/>
                  </a:ext>
                </a:extLst>
              </a:tr>
              <a:tr h="41837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017877"/>
                  </a:ext>
                </a:extLst>
              </a:tr>
            </a:tbl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037C4C-6163-422A-A582-BC3E62EC9B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5716321"/>
              </p:ext>
            </p:extLst>
          </p:nvPr>
        </p:nvGraphicFramePr>
        <p:xfrm>
          <a:off x="4655231" y="5199970"/>
          <a:ext cx="2119312" cy="92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Packager Shell Object" showAsIcon="1" r:id="rId4" imgW="1236240" imgH="456480" progId="Package">
                  <p:embed/>
                </p:oleObj>
              </mc:Choice>
              <mc:Fallback>
                <p:oleObj name="Packager Shell Object" showAsIcon="1" r:id="rId4" imgW="1236240" imgH="456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5231" y="5199970"/>
                        <a:ext cx="2119312" cy="928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35824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6EC65032-B373-4F35-A607-129DCEAE70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274" y="254240"/>
            <a:ext cx="8479595" cy="61901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49B5F5-78D6-4CE9-8693-085BBED895CE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Houses</a:t>
            </a: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with absolute logerror greater than 2 standard deviations away.</a:t>
            </a:r>
          </a:p>
        </p:txBody>
      </p:sp>
    </p:spTree>
    <p:extLst>
      <p:ext uri="{BB962C8B-B14F-4D97-AF65-F5344CB8AC3E}">
        <p14:creationId xmlns:p14="http://schemas.microsoft.com/office/powerpoint/2010/main" val="3244111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AB6B0-9FDD-44A8-ADFE-AC99E1330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Challenges</a:t>
            </a:r>
          </a:p>
        </p:txBody>
      </p:sp>
      <p:graphicFrame>
        <p:nvGraphicFramePr>
          <p:cNvPr id="14" name="Subtitle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726805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45957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9AB6B0-9FDD-44A8-ADFE-AC99E1330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749" y="332300"/>
            <a:ext cx="5811578" cy="1325563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95877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C2FEAE-D2ED-47AF-9A4D-D60530AD4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340" y="1657863"/>
            <a:ext cx="4036181" cy="4036181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9AB6B0-9FDD-44A8-ADFE-AC99E1330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83" y="332300"/>
            <a:ext cx="5529943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2B0E1-0561-405B-91B5-68C70A9C4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310" y="1557269"/>
            <a:ext cx="4128169" cy="458511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Zillow is an online real estate database with data on homes across the United States.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One of Zillow’s most popular features is their property value prediction algorithm: the Zestimate. Zillow is constantly trying to improve its Zestimate.  To help advance its accuracy even further,  it launched a Kaggle competition.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430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9AB6B0-9FDD-44A8-ADFE-AC99E1330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83" y="332300"/>
            <a:ext cx="5529943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2B0E1-0561-405B-91B5-68C70A9C4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310" y="1557269"/>
            <a:ext cx="4128169" cy="458511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goal of the project is to predict the difference between the Zestimate and the actual sales price of homes. This may help Zillow identify where their algorithm falls short.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CBB210-C507-4BA7-8AC7-7B04C14C903E}"/>
              </a:ext>
            </a:extLst>
          </p:cNvPr>
          <p:cNvSpPr txBox="1"/>
          <p:nvPr/>
        </p:nvSpPr>
        <p:spPr>
          <a:xfrm>
            <a:off x="6033052" y="2134273"/>
            <a:ext cx="602311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0074E4"/>
                </a:solidFill>
              </a:rPr>
              <a:t>logerror = </a:t>
            </a:r>
          </a:p>
          <a:p>
            <a:pPr algn="ctr"/>
            <a:r>
              <a:rPr lang="en-US" sz="4400" dirty="0">
                <a:solidFill>
                  <a:srgbClr val="0074E4"/>
                </a:solidFill>
              </a:rPr>
              <a:t>log(Zestimate) – log(SalePrice)</a:t>
            </a:r>
          </a:p>
        </p:txBody>
      </p:sp>
    </p:spTree>
    <p:extLst>
      <p:ext uri="{BB962C8B-B14F-4D97-AF65-F5344CB8AC3E}">
        <p14:creationId xmlns:p14="http://schemas.microsoft.com/office/powerpoint/2010/main" val="1697422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AB6B0-9FDD-44A8-ADFE-AC99E1330A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311150"/>
            <a:ext cx="5529263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Workflow</a:t>
            </a:r>
          </a:p>
        </p:txBody>
      </p:sp>
      <p:pic>
        <p:nvPicPr>
          <p:cNvPr id="4" name="Picture 3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F4E93E43-26F5-4E67-86B2-493B0D091E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7" r="10475" b="47433"/>
          <a:stretch/>
        </p:blipFill>
        <p:spPr>
          <a:xfrm>
            <a:off x="102589" y="769441"/>
            <a:ext cx="12089411" cy="57845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691D71-F5B4-4ABB-8220-91011DEFB284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Workflow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5BF75A-6530-4237-B029-2698A2B2A7DF}"/>
              </a:ext>
            </a:extLst>
          </p:cNvPr>
          <p:cNvSpPr txBox="1"/>
          <p:nvPr/>
        </p:nvSpPr>
        <p:spPr>
          <a:xfrm>
            <a:off x="0" y="744484"/>
            <a:ext cx="12192000" cy="2616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558762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4965EAE-E41A-435F-B993-07E824B6C97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52F8994-E6D4-4311-9548-C3607BC436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9AB6B0-9FDD-44A8-ADFE-AC99E1330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83" y="332300"/>
            <a:ext cx="5529943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2B0E1-0561-405B-91B5-68C70A9C4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310" y="1557269"/>
            <a:ext cx="4391499" cy="458511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data consists of real estate data from three counties in and around Los Angeles, CA.  Each observation has 56 features.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training data has information for 77613 properties and a prediction set with only the feature information for 2,985,217 properties.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22A344-1F12-45D8-9F43-09B7B1F179A4}"/>
              </a:ext>
            </a:extLst>
          </p:cNvPr>
          <p:cNvSpPr txBox="1"/>
          <p:nvPr/>
        </p:nvSpPr>
        <p:spPr>
          <a:xfrm>
            <a:off x="7851599" y="6142383"/>
            <a:ext cx="2735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Click on the excel to view the entire Data Dictionary.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8740D2-4CB2-46F6-89D0-1B277225A221}"/>
              </a:ext>
            </a:extLst>
          </p:cNvPr>
          <p:cNvSpPr txBox="1"/>
          <p:nvPr/>
        </p:nvSpPr>
        <p:spPr>
          <a:xfrm>
            <a:off x="7800500" y="656934"/>
            <a:ext cx="43914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Important Variables</a:t>
            </a:r>
          </a:p>
          <a:p>
            <a:r>
              <a:rPr lang="en-US" sz="2800" dirty="0" err="1"/>
              <a:t>Total_finisharea</a:t>
            </a:r>
            <a:endParaRPr lang="en-US" sz="2800" dirty="0"/>
          </a:p>
          <a:p>
            <a:r>
              <a:rPr lang="en-US" sz="2800" dirty="0" err="1"/>
              <a:t>Total_bathcnt</a:t>
            </a:r>
            <a:endParaRPr lang="en-US" sz="2800" dirty="0"/>
          </a:p>
          <a:p>
            <a:r>
              <a:rPr lang="en-US" sz="2800" dirty="0" err="1"/>
              <a:t>Yearbuilt</a:t>
            </a:r>
            <a:endParaRPr lang="en-US" sz="2800" dirty="0"/>
          </a:p>
          <a:p>
            <a:r>
              <a:rPr lang="en-US" sz="2800" dirty="0" err="1"/>
              <a:t>Lotsizesquarefeet</a:t>
            </a:r>
            <a:endParaRPr lang="en-US" sz="2800" dirty="0"/>
          </a:p>
          <a:p>
            <a:r>
              <a:rPr lang="en-US" sz="2800" dirty="0" err="1"/>
              <a:t>Bedroomcnt</a:t>
            </a:r>
            <a:endParaRPr lang="en-US" sz="2800" dirty="0"/>
          </a:p>
          <a:p>
            <a:r>
              <a:rPr lang="en-US" sz="2800" dirty="0" err="1"/>
              <a:t>Totaltax</a:t>
            </a:r>
            <a:endParaRPr lang="en-US" sz="2800" dirty="0"/>
          </a:p>
          <a:p>
            <a:r>
              <a:rPr lang="en-US" sz="2800" dirty="0"/>
              <a:t>Latitude</a:t>
            </a:r>
          </a:p>
          <a:p>
            <a:r>
              <a:rPr lang="en-US" sz="2800" dirty="0"/>
              <a:t>Longitude</a:t>
            </a:r>
          </a:p>
          <a:p>
            <a:r>
              <a:rPr lang="en-US" sz="2800" dirty="0" err="1"/>
              <a:t>Buildingquality</a:t>
            </a:r>
            <a:endParaRPr lang="en-US" sz="2800" dirty="0"/>
          </a:p>
          <a:p>
            <a:r>
              <a:rPr lang="en-US" sz="2800" dirty="0" err="1"/>
              <a:t>Landusetypeid</a:t>
            </a:r>
            <a:endParaRPr lang="en-US" sz="2800" dirty="0"/>
          </a:p>
          <a:p>
            <a:endParaRPr lang="en-US" sz="28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639B04D-B4C8-40A2-AD39-5D40406780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0228774"/>
              </p:ext>
            </p:extLst>
          </p:nvPr>
        </p:nvGraphicFramePr>
        <p:xfrm>
          <a:off x="10506929" y="5532329"/>
          <a:ext cx="1503123" cy="1325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8" name="Worksheet" showAsIcon="1" r:id="rId4" imgW="914400" imgH="806400" progId="Excel.Sheet.12">
                  <p:embed/>
                </p:oleObj>
              </mc:Choice>
              <mc:Fallback>
                <p:oleObj name="Worksheet" showAsIcon="1" r:id="rId4" imgW="914400" imgH="8064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06929" y="5532329"/>
                        <a:ext cx="1503123" cy="1325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6927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F6A43-9A56-4E51-82C1-7A697B2F9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34F9C-3C2F-4679-A1BA-8EC0132DE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had a lot of missing values.</a:t>
            </a:r>
          </a:p>
          <a:p>
            <a:r>
              <a:rPr lang="en-US" dirty="0"/>
              <a:t>Analyzed and eliminated columns with more than 70% missing values.</a:t>
            </a:r>
          </a:p>
        </p:txBody>
      </p:sp>
    </p:spTree>
    <p:extLst>
      <p:ext uri="{BB962C8B-B14F-4D97-AF65-F5344CB8AC3E}">
        <p14:creationId xmlns:p14="http://schemas.microsoft.com/office/powerpoint/2010/main" val="3477976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70740E-A15C-4A74-BDAE-E491D334F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</a:rPr>
              <a:t>Proportion of Missing Values</a:t>
            </a:r>
            <a:endParaRPr lang="en-US" sz="26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2BFB1C-21BE-47B1-9EAB-797612435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356" y="380999"/>
            <a:ext cx="8129775" cy="606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926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2C4ED-7C15-42C5-832F-CA943F45F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30030-670E-42DA-A2E3-9EC8D02EF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Comprehensive exploratory Data Analysis was performed to better understand trends and patterns in the data.</a:t>
            </a:r>
          </a:p>
          <a:p>
            <a:r>
              <a:rPr lang="en-US" dirty="0"/>
              <a:t>Used a combination of graphs and visualizations along with quantitative statistical analysis.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856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1428</TotalTime>
  <Words>862</Words>
  <Application>Microsoft Office PowerPoint</Application>
  <PresentationFormat>Widescreen</PresentationFormat>
  <Paragraphs>129</Paragraphs>
  <Slides>26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Worksheet</vt:lpstr>
      <vt:lpstr>Package</vt:lpstr>
      <vt:lpstr>PowerPoint Presentation</vt:lpstr>
      <vt:lpstr>PowerPoint Presentation</vt:lpstr>
      <vt:lpstr>Overview</vt:lpstr>
      <vt:lpstr>Objective</vt:lpstr>
      <vt:lpstr>Workflow</vt:lpstr>
      <vt:lpstr>Data</vt:lpstr>
      <vt:lpstr>Missing Values</vt:lpstr>
      <vt:lpstr>Proportion of Missing Values</vt:lpstr>
      <vt:lpstr>Exploratory Data Analysis</vt:lpstr>
      <vt:lpstr>Normal Distribution of Target Variable  logerror</vt:lpstr>
      <vt:lpstr>Variation of logerror with totalfinisharea</vt:lpstr>
      <vt:lpstr>Variation of logerror with totaltax</vt:lpstr>
      <vt:lpstr>Variation of logerror with Year Built</vt:lpstr>
      <vt:lpstr>Imputing Missing Values</vt:lpstr>
      <vt:lpstr>PowerPoint Presentation</vt:lpstr>
      <vt:lpstr>PowerPoint Presentation</vt:lpstr>
      <vt:lpstr>Feature Selection</vt:lpstr>
      <vt:lpstr>Correlation among feature variables</vt:lpstr>
      <vt:lpstr>Strongly Correlated features</vt:lpstr>
      <vt:lpstr>Feature Engineering</vt:lpstr>
      <vt:lpstr>XgBoost for variable Importance</vt:lpstr>
      <vt:lpstr>PowerPoint Presentation</vt:lpstr>
      <vt:lpstr>Models Comparison and Project code</vt:lpstr>
      <vt:lpstr>PowerPoint Presentation</vt:lpstr>
      <vt:lpstr>Challenges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</dc:title>
  <dc:creator>Kandula, Venkata Sai Praneeth</dc:creator>
  <cp:lastModifiedBy>sugan</cp:lastModifiedBy>
  <cp:revision>74</cp:revision>
  <dcterms:created xsi:type="dcterms:W3CDTF">2017-11-06T18:55:12Z</dcterms:created>
  <dcterms:modified xsi:type="dcterms:W3CDTF">2017-11-13T23:16:40Z</dcterms:modified>
</cp:coreProperties>
</file>

<file path=docProps/thumbnail.jpeg>
</file>